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411337-D296-43C9-AD9D-93F675E3FEC3}" type="doc">
      <dgm:prSet loTypeId="urn:microsoft.com/office/officeart/2009/3/layout/CircleRelationship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34CAA2-B79F-470E-B25D-E68508531CC4}">
      <dgm:prSet phldrT="[Texto]" custT="1"/>
      <dgm:spPr/>
      <dgm:t>
        <a:bodyPr/>
        <a:lstStyle/>
        <a:p>
          <a:r>
            <a:rPr lang="pt-BR" sz="3200" b="1" dirty="0" smtClean="0"/>
            <a:t>   </a:t>
          </a:r>
          <a:r>
            <a:rPr lang="pt-BR" sz="3200" b="1" dirty="0" smtClean="0">
              <a:solidFill>
                <a:srgbClr val="FFFF00"/>
              </a:solidFill>
            </a:rPr>
            <a:t>PARTICIPAÇÃO</a:t>
          </a:r>
          <a:endParaRPr lang="pt-BR" sz="3200" b="1" dirty="0">
            <a:solidFill>
              <a:srgbClr val="FFFF00"/>
            </a:solidFill>
          </a:endParaRPr>
        </a:p>
      </dgm:t>
    </dgm:pt>
    <dgm:pt modelId="{1125E59C-D22F-43B8-9DB8-5D8A8CDE5EAE}" type="parTrans" cxnId="{769274F5-818B-4210-B7AD-922B3D363744}">
      <dgm:prSet/>
      <dgm:spPr/>
      <dgm:t>
        <a:bodyPr/>
        <a:lstStyle/>
        <a:p>
          <a:endParaRPr lang="pt-BR"/>
        </a:p>
      </dgm:t>
    </dgm:pt>
    <dgm:pt modelId="{99CE8C75-FFD3-4130-BB4B-AE7808372D38}" type="sibTrans" cxnId="{769274F5-818B-4210-B7AD-922B3D363744}">
      <dgm:prSet/>
      <dgm:spPr/>
      <dgm:t>
        <a:bodyPr/>
        <a:lstStyle/>
        <a:p>
          <a:endParaRPr lang="pt-BR"/>
        </a:p>
      </dgm:t>
    </dgm:pt>
    <dgm:pt modelId="{C3465497-1E87-4574-86FC-4BB2ABD844F9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EDITAIS</a:t>
          </a:r>
        </a:p>
        <a:p>
          <a:r>
            <a:rPr lang="pt-BR" sz="1600" b="1" dirty="0" smtClean="0">
              <a:solidFill>
                <a:srgbClr val="FFFF00"/>
              </a:solidFill>
            </a:rPr>
            <a:t>R. PETIT</a:t>
          </a:r>
          <a:endParaRPr lang="pt-BR" sz="1600" b="1" dirty="0">
            <a:solidFill>
              <a:srgbClr val="FFFF00"/>
            </a:solidFill>
          </a:endParaRPr>
        </a:p>
      </dgm:t>
    </dgm:pt>
    <dgm:pt modelId="{8FBAA893-2A25-4F8C-9120-A79884F6A7CE}" type="parTrans" cxnId="{C96B277B-235B-4582-9614-D8249DB6BF78}">
      <dgm:prSet/>
      <dgm:spPr/>
      <dgm:t>
        <a:bodyPr/>
        <a:lstStyle/>
        <a:p>
          <a:endParaRPr lang="pt-BR"/>
        </a:p>
      </dgm:t>
    </dgm:pt>
    <dgm:pt modelId="{380D995D-1FBB-4C76-AC88-66CC7B349702}" type="sibTrans" cxnId="{C96B277B-235B-4582-9614-D8249DB6BF78}">
      <dgm:prSet/>
      <dgm:spPr/>
      <dgm:t>
        <a:bodyPr/>
        <a:lstStyle/>
        <a:p>
          <a:endParaRPr lang="pt-BR"/>
        </a:p>
      </dgm:t>
    </dgm:pt>
    <dgm:pt modelId="{7698D6E8-F1AC-4EC8-9F95-AA811CDA9AB6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CULTURA </a:t>
          </a:r>
        </a:p>
        <a:p>
          <a:r>
            <a:rPr lang="pt-BR" sz="1600" b="1" dirty="0" smtClean="0">
              <a:solidFill>
                <a:srgbClr val="FFFF00"/>
              </a:solidFill>
            </a:rPr>
            <a:t>PARNAIBANA</a:t>
          </a:r>
          <a:endParaRPr lang="pt-BR" sz="1600" b="1" dirty="0">
            <a:solidFill>
              <a:srgbClr val="FFFF00"/>
            </a:solidFill>
          </a:endParaRPr>
        </a:p>
      </dgm:t>
    </dgm:pt>
    <dgm:pt modelId="{77C9D603-BEDC-413F-B3E7-20E47208DA63}" type="parTrans" cxnId="{031A3772-2C3C-4868-9C66-16D427BEAB38}">
      <dgm:prSet/>
      <dgm:spPr/>
      <dgm:t>
        <a:bodyPr/>
        <a:lstStyle/>
        <a:p>
          <a:endParaRPr lang="pt-BR"/>
        </a:p>
      </dgm:t>
    </dgm:pt>
    <dgm:pt modelId="{5921240C-F9C0-42FB-AC0F-8BE6434DBBC8}" type="sibTrans" cxnId="{031A3772-2C3C-4868-9C66-16D427BEAB38}">
      <dgm:prSet/>
      <dgm:spPr/>
      <dgm:t>
        <a:bodyPr/>
        <a:lstStyle/>
        <a:p>
          <a:endParaRPr lang="pt-BR"/>
        </a:p>
      </dgm:t>
    </dgm:pt>
    <dgm:pt modelId="{54864D3A-238D-4E33-8DA8-9E16AAC52E3D}" type="pres">
      <dgm:prSet presAssocID="{DC411337-D296-43C9-AD9D-93F675E3FEC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F1640498-218E-49EB-880B-F3138EF3EF6C}" type="pres">
      <dgm:prSet presAssocID="{EB34CAA2-B79F-470E-B25D-E68508531CC4}" presName="Parent" presStyleLbl="node0" presStyleIdx="0" presStyleCnt="1" custScaleX="145475">
        <dgm:presLayoutVars>
          <dgm:chMax val="5"/>
          <dgm:chPref val="5"/>
        </dgm:presLayoutVars>
      </dgm:prSet>
      <dgm:spPr/>
      <dgm:t>
        <a:bodyPr/>
        <a:lstStyle/>
        <a:p>
          <a:endParaRPr lang="pt-BR"/>
        </a:p>
      </dgm:t>
    </dgm:pt>
    <dgm:pt modelId="{1743DD28-DA65-4873-B7E8-9EB68CBC49F7}" type="pres">
      <dgm:prSet presAssocID="{EB34CAA2-B79F-470E-B25D-E68508531CC4}" presName="Accent1" presStyleLbl="node1" presStyleIdx="0" presStyleCnt="13"/>
      <dgm:spPr/>
    </dgm:pt>
    <dgm:pt modelId="{7C57DB2F-602F-4635-AD81-293CA1FD3EAE}" type="pres">
      <dgm:prSet presAssocID="{EB34CAA2-B79F-470E-B25D-E68508531CC4}" presName="Accent2" presStyleLbl="node1" presStyleIdx="1" presStyleCnt="13"/>
      <dgm:spPr/>
    </dgm:pt>
    <dgm:pt modelId="{FB545C8C-1BF0-49C0-A655-F8F792EE784E}" type="pres">
      <dgm:prSet presAssocID="{EB34CAA2-B79F-470E-B25D-E68508531CC4}" presName="Accent3" presStyleLbl="node1" presStyleIdx="2" presStyleCnt="13"/>
      <dgm:spPr/>
    </dgm:pt>
    <dgm:pt modelId="{B4343AF8-E4A3-4A90-956E-42B3B19C454C}" type="pres">
      <dgm:prSet presAssocID="{EB34CAA2-B79F-470E-B25D-E68508531CC4}" presName="Accent4" presStyleLbl="node1" presStyleIdx="3" presStyleCnt="13"/>
      <dgm:spPr/>
    </dgm:pt>
    <dgm:pt modelId="{99901296-65CE-4281-9105-53FC9743AF99}" type="pres">
      <dgm:prSet presAssocID="{EB34CAA2-B79F-470E-B25D-E68508531CC4}" presName="Accent5" presStyleLbl="node1" presStyleIdx="4" presStyleCnt="13"/>
      <dgm:spPr/>
    </dgm:pt>
    <dgm:pt modelId="{A04AECDC-B333-4A2C-8887-92059481D1AB}" type="pres">
      <dgm:prSet presAssocID="{EB34CAA2-B79F-470E-B25D-E68508531CC4}" presName="Accent6" presStyleLbl="node1" presStyleIdx="5" presStyleCnt="13"/>
      <dgm:spPr/>
    </dgm:pt>
    <dgm:pt modelId="{8D4DBAAC-ED99-497E-B56F-7E5BC1AB7E78}" type="pres">
      <dgm:prSet presAssocID="{C3465497-1E87-4574-86FC-4BB2ABD844F9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C48B8FE7-EDF4-48CC-A242-2862DFA0C59A}" type="pres">
      <dgm:prSet presAssocID="{C3465497-1E87-4574-86FC-4BB2ABD844F9}" presName="Accent7" presStyleCnt="0"/>
      <dgm:spPr/>
    </dgm:pt>
    <dgm:pt modelId="{3004A957-F019-42D5-810D-907B969847A1}" type="pres">
      <dgm:prSet presAssocID="{C3465497-1E87-4574-86FC-4BB2ABD844F9}" presName="AccentHold1" presStyleLbl="node1" presStyleIdx="7" presStyleCnt="13"/>
      <dgm:spPr/>
    </dgm:pt>
    <dgm:pt modelId="{3AFA6D64-F986-4F96-AAC4-3C9327747BD0}" type="pres">
      <dgm:prSet presAssocID="{C3465497-1E87-4574-86FC-4BB2ABD844F9}" presName="Accent8" presStyleCnt="0"/>
      <dgm:spPr/>
    </dgm:pt>
    <dgm:pt modelId="{B7DE856C-A3D0-491B-A3AD-1096A9D67114}" type="pres">
      <dgm:prSet presAssocID="{C3465497-1E87-4574-86FC-4BB2ABD844F9}" presName="AccentHold2" presStyleLbl="node1" presStyleIdx="8" presStyleCnt="13"/>
      <dgm:spPr/>
    </dgm:pt>
    <dgm:pt modelId="{A8AB0272-F6EB-482C-9EE4-2BE11D97438A}" type="pres">
      <dgm:prSet presAssocID="{7698D6E8-F1AC-4EC8-9F95-AA811CDA9AB6}" presName="Child2" presStyleLbl="node1" presStyleIdx="9" presStyleCnt="13" custScaleX="148996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28499F77-2EAA-4B4B-97C5-5D222B27B6BA}" type="pres">
      <dgm:prSet presAssocID="{7698D6E8-F1AC-4EC8-9F95-AA811CDA9AB6}" presName="Accent9" presStyleCnt="0"/>
      <dgm:spPr/>
    </dgm:pt>
    <dgm:pt modelId="{62AA3389-A55A-4E22-BF6E-0E4E60274C71}" type="pres">
      <dgm:prSet presAssocID="{7698D6E8-F1AC-4EC8-9F95-AA811CDA9AB6}" presName="AccentHold1" presStyleLbl="node1" presStyleIdx="10" presStyleCnt="13"/>
      <dgm:spPr/>
    </dgm:pt>
    <dgm:pt modelId="{B7499FE5-473C-4483-8C01-FAD910B32787}" type="pres">
      <dgm:prSet presAssocID="{7698D6E8-F1AC-4EC8-9F95-AA811CDA9AB6}" presName="Accent10" presStyleCnt="0"/>
      <dgm:spPr/>
    </dgm:pt>
    <dgm:pt modelId="{E20D3182-FC68-4C54-8B5B-836C65020C30}" type="pres">
      <dgm:prSet presAssocID="{7698D6E8-F1AC-4EC8-9F95-AA811CDA9AB6}" presName="AccentHold2" presStyleLbl="node1" presStyleIdx="11" presStyleCnt="13"/>
      <dgm:spPr/>
    </dgm:pt>
    <dgm:pt modelId="{B9D5CACE-B103-44C0-B442-A2D28D484BDF}" type="pres">
      <dgm:prSet presAssocID="{7698D6E8-F1AC-4EC8-9F95-AA811CDA9AB6}" presName="Accent11" presStyleCnt="0"/>
      <dgm:spPr/>
    </dgm:pt>
    <dgm:pt modelId="{BA91B0F3-81A1-4249-A6EA-873EB15D1FDE}" type="pres">
      <dgm:prSet presAssocID="{7698D6E8-F1AC-4EC8-9F95-AA811CDA9AB6}" presName="AccentHold3" presStyleLbl="node1" presStyleIdx="12" presStyleCnt="13"/>
      <dgm:spPr/>
    </dgm:pt>
  </dgm:ptLst>
  <dgm:cxnLst>
    <dgm:cxn modelId="{6B3C78DF-41C6-468B-8D92-B0A49B89909A}" type="presOf" srcId="{C3465497-1E87-4574-86FC-4BB2ABD844F9}" destId="{8D4DBAAC-ED99-497E-B56F-7E5BC1AB7E78}" srcOrd="0" destOrd="0" presId="urn:microsoft.com/office/officeart/2009/3/layout/CircleRelationship"/>
    <dgm:cxn modelId="{3DD1EA59-54D0-49F3-A2AE-C6E2643BAB63}" type="presOf" srcId="{EB34CAA2-B79F-470E-B25D-E68508531CC4}" destId="{F1640498-218E-49EB-880B-F3138EF3EF6C}" srcOrd="0" destOrd="0" presId="urn:microsoft.com/office/officeart/2009/3/layout/CircleRelationship"/>
    <dgm:cxn modelId="{1E867F15-543B-4693-AA37-59D2492561D5}" type="presOf" srcId="{DC411337-D296-43C9-AD9D-93F675E3FEC3}" destId="{54864D3A-238D-4E33-8DA8-9E16AAC52E3D}" srcOrd="0" destOrd="0" presId="urn:microsoft.com/office/officeart/2009/3/layout/CircleRelationship"/>
    <dgm:cxn modelId="{C96B277B-235B-4582-9614-D8249DB6BF78}" srcId="{EB34CAA2-B79F-470E-B25D-E68508531CC4}" destId="{C3465497-1E87-4574-86FC-4BB2ABD844F9}" srcOrd="0" destOrd="0" parTransId="{8FBAA893-2A25-4F8C-9120-A79884F6A7CE}" sibTransId="{380D995D-1FBB-4C76-AC88-66CC7B349702}"/>
    <dgm:cxn modelId="{4BFDB3EA-C581-4A1A-9F60-1F4347E6337F}" type="presOf" srcId="{7698D6E8-F1AC-4EC8-9F95-AA811CDA9AB6}" destId="{A8AB0272-F6EB-482C-9EE4-2BE11D97438A}" srcOrd="0" destOrd="0" presId="urn:microsoft.com/office/officeart/2009/3/layout/CircleRelationship"/>
    <dgm:cxn modelId="{769274F5-818B-4210-B7AD-922B3D363744}" srcId="{DC411337-D296-43C9-AD9D-93F675E3FEC3}" destId="{EB34CAA2-B79F-470E-B25D-E68508531CC4}" srcOrd="0" destOrd="0" parTransId="{1125E59C-D22F-43B8-9DB8-5D8A8CDE5EAE}" sibTransId="{99CE8C75-FFD3-4130-BB4B-AE7808372D38}"/>
    <dgm:cxn modelId="{031A3772-2C3C-4868-9C66-16D427BEAB38}" srcId="{EB34CAA2-B79F-470E-B25D-E68508531CC4}" destId="{7698D6E8-F1AC-4EC8-9F95-AA811CDA9AB6}" srcOrd="1" destOrd="0" parTransId="{77C9D603-BEDC-413F-B3E7-20E47208DA63}" sibTransId="{5921240C-F9C0-42FB-AC0F-8BE6434DBBC8}"/>
    <dgm:cxn modelId="{A26E61E5-17B5-44E5-B4F8-5B1602E45B7A}" type="presParOf" srcId="{54864D3A-238D-4E33-8DA8-9E16AAC52E3D}" destId="{F1640498-218E-49EB-880B-F3138EF3EF6C}" srcOrd="0" destOrd="0" presId="urn:microsoft.com/office/officeart/2009/3/layout/CircleRelationship"/>
    <dgm:cxn modelId="{E6265057-5D19-45FC-924F-CE5D6BA1EC0C}" type="presParOf" srcId="{54864D3A-238D-4E33-8DA8-9E16AAC52E3D}" destId="{1743DD28-DA65-4873-B7E8-9EB68CBC49F7}" srcOrd="1" destOrd="0" presId="urn:microsoft.com/office/officeart/2009/3/layout/CircleRelationship"/>
    <dgm:cxn modelId="{BA4C4306-6E2E-42E7-934B-DA2D44ECC358}" type="presParOf" srcId="{54864D3A-238D-4E33-8DA8-9E16AAC52E3D}" destId="{7C57DB2F-602F-4635-AD81-293CA1FD3EAE}" srcOrd="2" destOrd="0" presId="urn:microsoft.com/office/officeart/2009/3/layout/CircleRelationship"/>
    <dgm:cxn modelId="{2E879FB4-94E0-4F9B-AF56-3C09F71EED22}" type="presParOf" srcId="{54864D3A-238D-4E33-8DA8-9E16AAC52E3D}" destId="{FB545C8C-1BF0-49C0-A655-F8F792EE784E}" srcOrd="3" destOrd="0" presId="urn:microsoft.com/office/officeart/2009/3/layout/CircleRelationship"/>
    <dgm:cxn modelId="{551EF6F4-EBE5-4F2D-AFA4-04B4EFBE994E}" type="presParOf" srcId="{54864D3A-238D-4E33-8DA8-9E16AAC52E3D}" destId="{B4343AF8-E4A3-4A90-956E-42B3B19C454C}" srcOrd="4" destOrd="0" presId="urn:microsoft.com/office/officeart/2009/3/layout/CircleRelationship"/>
    <dgm:cxn modelId="{9CE967A8-7E52-42D0-9172-42E5AB5DCB66}" type="presParOf" srcId="{54864D3A-238D-4E33-8DA8-9E16AAC52E3D}" destId="{99901296-65CE-4281-9105-53FC9743AF99}" srcOrd="5" destOrd="0" presId="urn:microsoft.com/office/officeart/2009/3/layout/CircleRelationship"/>
    <dgm:cxn modelId="{B159C1A1-A344-4388-8B42-AA576AD44AA7}" type="presParOf" srcId="{54864D3A-238D-4E33-8DA8-9E16AAC52E3D}" destId="{A04AECDC-B333-4A2C-8887-92059481D1AB}" srcOrd="6" destOrd="0" presId="urn:microsoft.com/office/officeart/2009/3/layout/CircleRelationship"/>
    <dgm:cxn modelId="{A4F111A4-9148-4083-B004-00B2B8DC340A}" type="presParOf" srcId="{54864D3A-238D-4E33-8DA8-9E16AAC52E3D}" destId="{8D4DBAAC-ED99-497E-B56F-7E5BC1AB7E78}" srcOrd="7" destOrd="0" presId="urn:microsoft.com/office/officeart/2009/3/layout/CircleRelationship"/>
    <dgm:cxn modelId="{707121EE-A1FC-4732-90CE-99E482F63001}" type="presParOf" srcId="{54864D3A-238D-4E33-8DA8-9E16AAC52E3D}" destId="{C48B8FE7-EDF4-48CC-A242-2862DFA0C59A}" srcOrd="8" destOrd="0" presId="urn:microsoft.com/office/officeart/2009/3/layout/CircleRelationship"/>
    <dgm:cxn modelId="{38EAA6D5-5640-4F05-A370-4BE0BC1AD781}" type="presParOf" srcId="{C48B8FE7-EDF4-48CC-A242-2862DFA0C59A}" destId="{3004A957-F019-42D5-810D-907B969847A1}" srcOrd="0" destOrd="0" presId="urn:microsoft.com/office/officeart/2009/3/layout/CircleRelationship"/>
    <dgm:cxn modelId="{631E9879-EB08-4711-A7C2-F7DF909F35B6}" type="presParOf" srcId="{54864D3A-238D-4E33-8DA8-9E16AAC52E3D}" destId="{3AFA6D64-F986-4F96-AAC4-3C9327747BD0}" srcOrd="9" destOrd="0" presId="urn:microsoft.com/office/officeart/2009/3/layout/CircleRelationship"/>
    <dgm:cxn modelId="{BFD3A03F-5831-43EA-B3EC-8E9F248CFE0D}" type="presParOf" srcId="{3AFA6D64-F986-4F96-AAC4-3C9327747BD0}" destId="{B7DE856C-A3D0-491B-A3AD-1096A9D67114}" srcOrd="0" destOrd="0" presId="urn:microsoft.com/office/officeart/2009/3/layout/CircleRelationship"/>
    <dgm:cxn modelId="{D7D52FB8-BE57-4EDB-B2D1-EC285D708818}" type="presParOf" srcId="{54864D3A-238D-4E33-8DA8-9E16AAC52E3D}" destId="{A8AB0272-F6EB-482C-9EE4-2BE11D97438A}" srcOrd="10" destOrd="0" presId="urn:microsoft.com/office/officeart/2009/3/layout/CircleRelationship"/>
    <dgm:cxn modelId="{1FE34A5C-F195-4A6A-A8D8-1AB0CF948A56}" type="presParOf" srcId="{54864D3A-238D-4E33-8DA8-9E16AAC52E3D}" destId="{28499F77-2EAA-4B4B-97C5-5D222B27B6BA}" srcOrd="11" destOrd="0" presId="urn:microsoft.com/office/officeart/2009/3/layout/CircleRelationship"/>
    <dgm:cxn modelId="{28DBEFCD-1D75-43CE-A653-C8C349D2D22E}" type="presParOf" srcId="{28499F77-2EAA-4B4B-97C5-5D222B27B6BA}" destId="{62AA3389-A55A-4E22-BF6E-0E4E60274C71}" srcOrd="0" destOrd="0" presId="urn:microsoft.com/office/officeart/2009/3/layout/CircleRelationship"/>
    <dgm:cxn modelId="{1E2E6E73-4BD8-4596-80B5-05B76658C615}" type="presParOf" srcId="{54864D3A-238D-4E33-8DA8-9E16AAC52E3D}" destId="{B7499FE5-473C-4483-8C01-FAD910B32787}" srcOrd="12" destOrd="0" presId="urn:microsoft.com/office/officeart/2009/3/layout/CircleRelationship"/>
    <dgm:cxn modelId="{D61E59EB-92E9-4E2C-8BD6-8EA7744FAFC4}" type="presParOf" srcId="{B7499FE5-473C-4483-8C01-FAD910B32787}" destId="{E20D3182-FC68-4C54-8B5B-836C65020C30}" srcOrd="0" destOrd="0" presId="urn:microsoft.com/office/officeart/2009/3/layout/CircleRelationship"/>
    <dgm:cxn modelId="{962A908C-9CEF-41A3-9B71-E29006AF017B}" type="presParOf" srcId="{54864D3A-238D-4E33-8DA8-9E16AAC52E3D}" destId="{B9D5CACE-B103-44C0-B442-A2D28D484BDF}" srcOrd="13" destOrd="0" presId="urn:microsoft.com/office/officeart/2009/3/layout/CircleRelationship"/>
    <dgm:cxn modelId="{2F7D5E10-2704-449E-B518-05C3C1655B14}" type="presParOf" srcId="{B9D5CACE-B103-44C0-B442-A2D28D484BDF}" destId="{BA91B0F3-81A1-4249-A6EA-873EB15D1F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411337-D296-43C9-AD9D-93F675E3FEC3}" type="doc">
      <dgm:prSet loTypeId="urn:microsoft.com/office/officeart/2009/3/layout/CircleRelationship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34CAA2-B79F-470E-B25D-E68508531CC4}">
      <dgm:prSet phldrT="[Texto]" custT="1"/>
      <dgm:spPr/>
      <dgm:t>
        <a:bodyPr/>
        <a:lstStyle/>
        <a:p>
          <a:r>
            <a:rPr lang="pt-BR" sz="3200" b="1" dirty="0" smtClean="0"/>
            <a:t>   </a:t>
          </a:r>
          <a:r>
            <a:rPr lang="pt-BR" sz="3200" b="1" dirty="0" smtClean="0">
              <a:solidFill>
                <a:srgbClr val="FFFF00"/>
              </a:solidFill>
            </a:rPr>
            <a:t>INSCRIÇÕES</a:t>
          </a:r>
          <a:endParaRPr lang="pt-BR" sz="3200" b="1" dirty="0">
            <a:solidFill>
              <a:srgbClr val="FFFF00"/>
            </a:solidFill>
          </a:endParaRPr>
        </a:p>
      </dgm:t>
    </dgm:pt>
    <dgm:pt modelId="{1125E59C-D22F-43B8-9DB8-5D8A8CDE5EAE}" type="parTrans" cxnId="{769274F5-818B-4210-B7AD-922B3D363744}">
      <dgm:prSet/>
      <dgm:spPr/>
      <dgm:t>
        <a:bodyPr/>
        <a:lstStyle/>
        <a:p>
          <a:endParaRPr lang="pt-BR"/>
        </a:p>
      </dgm:t>
    </dgm:pt>
    <dgm:pt modelId="{99CE8C75-FFD3-4130-BB4B-AE7808372D38}" type="sibTrans" cxnId="{769274F5-818B-4210-B7AD-922B3D363744}">
      <dgm:prSet/>
      <dgm:spPr/>
      <dgm:t>
        <a:bodyPr/>
        <a:lstStyle/>
        <a:p>
          <a:endParaRPr lang="pt-BR"/>
        </a:p>
      </dgm:t>
    </dgm:pt>
    <dgm:pt modelId="{C3465497-1E87-4574-86FC-4BB2ABD844F9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EDITAIS</a:t>
          </a:r>
        </a:p>
        <a:p>
          <a:r>
            <a:rPr lang="pt-BR" sz="1600" b="1" dirty="0" smtClean="0">
              <a:solidFill>
                <a:srgbClr val="FFFF00"/>
              </a:solidFill>
            </a:rPr>
            <a:t>R. PETIT</a:t>
          </a:r>
          <a:endParaRPr lang="pt-BR" sz="1600" b="1" dirty="0">
            <a:solidFill>
              <a:srgbClr val="FFFF00"/>
            </a:solidFill>
          </a:endParaRPr>
        </a:p>
      </dgm:t>
    </dgm:pt>
    <dgm:pt modelId="{8FBAA893-2A25-4F8C-9120-A79884F6A7CE}" type="parTrans" cxnId="{C96B277B-235B-4582-9614-D8249DB6BF78}">
      <dgm:prSet/>
      <dgm:spPr/>
      <dgm:t>
        <a:bodyPr/>
        <a:lstStyle/>
        <a:p>
          <a:endParaRPr lang="pt-BR"/>
        </a:p>
      </dgm:t>
    </dgm:pt>
    <dgm:pt modelId="{380D995D-1FBB-4C76-AC88-66CC7B349702}" type="sibTrans" cxnId="{C96B277B-235B-4582-9614-D8249DB6BF78}">
      <dgm:prSet/>
      <dgm:spPr/>
      <dgm:t>
        <a:bodyPr/>
        <a:lstStyle/>
        <a:p>
          <a:endParaRPr lang="pt-BR"/>
        </a:p>
      </dgm:t>
    </dgm:pt>
    <dgm:pt modelId="{7698D6E8-F1AC-4EC8-9F95-AA811CDA9AB6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CULTURA </a:t>
          </a:r>
        </a:p>
        <a:p>
          <a:r>
            <a:rPr lang="pt-BR" sz="1600" b="1" dirty="0" smtClean="0">
              <a:solidFill>
                <a:srgbClr val="FFFF00"/>
              </a:solidFill>
            </a:rPr>
            <a:t>PARNAIBANA</a:t>
          </a:r>
          <a:endParaRPr lang="pt-BR" sz="1600" b="1" dirty="0">
            <a:solidFill>
              <a:srgbClr val="FFFF00"/>
            </a:solidFill>
          </a:endParaRPr>
        </a:p>
      </dgm:t>
    </dgm:pt>
    <dgm:pt modelId="{77C9D603-BEDC-413F-B3E7-20E47208DA63}" type="parTrans" cxnId="{031A3772-2C3C-4868-9C66-16D427BEAB38}">
      <dgm:prSet/>
      <dgm:spPr/>
      <dgm:t>
        <a:bodyPr/>
        <a:lstStyle/>
        <a:p>
          <a:endParaRPr lang="pt-BR"/>
        </a:p>
      </dgm:t>
    </dgm:pt>
    <dgm:pt modelId="{5921240C-F9C0-42FB-AC0F-8BE6434DBBC8}" type="sibTrans" cxnId="{031A3772-2C3C-4868-9C66-16D427BEAB38}">
      <dgm:prSet/>
      <dgm:spPr/>
      <dgm:t>
        <a:bodyPr/>
        <a:lstStyle/>
        <a:p>
          <a:endParaRPr lang="pt-BR"/>
        </a:p>
      </dgm:t>
    </dgm:pt>
    <dgm:pt modelId="{54864D3A-238D-4E33-8DA8-9E16AAC52E3D}" type="pres">
      <dgm:prSet presAssocID="{DC411337-D296-43C9-AD9D-93F675E3FEC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F1640498-218E-49EB-880B-F3138EF3EF6C}" type="pres">
      <dgm:prSet presAssocID="{EB34CAA2-B79F-470E-B25D-E68508531CC4}" presName="Parent" presStyleLbl="node0" presStyleIdx="0" presStyleCnt="1" custScaleX="145475">
        <dgm:presLayoutVars>
          <dgm:chMax val="5"/>
          <dgm:chPref val="5"/>
        </dgm:presLayoutVars>
      </dgm:prSet>
      <dgm:spPr/>
      <dgm:t>
        <a:bodyPr/>
        <a:lstStyle/>
        <a:p>
          <a:endParaRPr lang="pt-BR"/>
        </a:p>
      </dgm:t>
    </dgm:pt>
    <dgm:pt modelId="{1743DD28-DA65-4873-B7E8-9EB68CBC49F7}" type="pres">
      <dgm:prSet presAssocID="{EB34CAA2-B79F-470E-B25D-E68508531CC4}" presName="Accent1" presStyleLbl="node1" presStyleIdx="0" presStyleCnt="13"/>
      <dgm:spPr/>
    </dgm:pt>
    <dgm:pt modelId="{7C57DB2F-602F-4635-AD81-293CA1FD3EAE}" type="pres">
      <dgm:prSet presAssocID="{EB34CAA2-B79F-470E-B25D-E68508531CC4}" presName="Accent2" presStyleLbl="node1" presStyleIdx="1" presStyleCnt="13"/>
      <dgm:spPr/>
    </dgm:pt>
    <dgm:pt modelId="{FB545C8C-1BF0-49C0-A655-F8F792EE784E}" type="pres">
      <dgm:prSet presAssocID="{EB34CAA2-B79F-470E-B25D-E68508531CC4}" presName="Accent3" presStyleLbl="node1" presStyleIdx="2" presStyleCnt="13"/>
      <dgm:spPr/>
    </dgm:pt>
    <dgm:pt modelId="{B4343AF8-E4A3-4A90-956E-42B3B19C454C}" type="pres">
      <dgm:prSet presAssocID="{EB34CAA2-B79F-470E-B25D-E68508531CC4}" presName="Accent4" presStyleLbl="node1" presStyleIdx="3" presStyleCnt="13"/>
      <dgm:spPr/>
    </dgm:pt>
    <dgm:pt modelId="{99901296-65CE-4281-9105-53FC9743AF99}" type="pres">
      <dgm:prSet presAssocID="{EB34CAA2-B79F-470E-B25D-E68508531CC4}" presName="Accent5" presStyleLbl="node1" presStyleIdx="4" presStyleCnt="13"/>
      <dgm:spPr/>
    </dgm:pt>
    <dgm:pt modelId="{A04AECDC-B333-4A2C-8887-92059481D1AB}" type="pres">
      <dgm:prSet presAssocID="{EB34CAA2-B79F-470E-B25D-E68508531CC4}" presName="Accent6" presStyleLbl="node1" presStyleIdx="5" presStyleCnt="13"/>
      <dgm:spPr/>
    </dgm:pt>
    <dgm:pt modelId="{8D4DBAAC-ED99-497E-B56F-7E5BC1AB7E78}" type="pres">
      <dgm:prSet presAssocID="{C3465497-1E87-4574-86FC-4BB2ABD844F9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C48B8FE7-EDF4-48CC-A242-2862DFA0C59A}" type="pres">
      <dgm:prSet presAssocID="{C3465497-1E87-4574-86FC-4BB2ABD844F9}" presName="Accent7" presStyleCnt="0"/>
      <dgm:spPr/>
    </dgm:pt>
    <dgm:pt modelId="{3004A957-F019-42D5-810D-907B969847A1}" type="pres">
      <dgm:prSet presAssocID="{C3465497-1E87-4574-86FC-4BB2ABD844F9}" presName="AccentHold1" presStyleLbl="node1" presStyleIdx="7" presStyleCnt="13"/>
      <dgm:spPr/>
    </dgm:pt>
    <dgm:pt modelId="{3AFA6D64-F986-4F96-AAC4-3C9327747BD0}" type="pres">
      <dgm:prSet presAssocID="{C3465497-1E87-4574-86FC-4BB2ABD844F9}" presName="Accent8" presStyleCnt="0"/>
      <dgm:spPr/>
    </dgm:pt>
    <dgm:pt modelId="{B7DE856C-A3D0-491B-A3AD-1096A9D67114}" type="pres">
      <dgm:prSet presAssocID="{C3465497-1E87-4574-86FC-4BB2ABD844F9}" presName="AccentHold2" presStyleLbl="node1" presStyleIdx="8" presStyleCnt="13"/>
      <dgm:spPr/>
    </dgm:pt>
    <dgm:pt modelId="{A8AB0272-F6EB-482C-9EE4-2BE11D97438A}" type="pres">
      <dgm:prSet presAssocID="{7698D6E8-F1AC-4EC8-9F95-AA811CDA9AB6}" presName="Child2" presStyleLbl="node1" presStyleIdx="9" presStyleCnt="13" custScaleX="148996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28499F77-2EAA-4B4B-97C5-5D222B27B6BA}" type="pres">
      <dgm:prSet presAssocID="{7698D6E8-F1AC-4EC8-9F95-AA811CDA9AB6}" presName="Accent9" presStyleCnt="0"/>
      <dgm:spPr/>
    </dgm:pt>
    <dgm:pt modelId="{62AA3389-A55A-4E22-BF6E-0E4E60274C71}" type="pres">
      <dgm:prSet presAssocID="{7698D6E8-F1AC-4EC8-9F95-AA811CDA9AB6}" presName="AccentHold1" presStyleLbl="node1" presStyleIdx="10" presStyleCnt="13"/>
      <dgm:spPr/>
    </dgm:pt>
    <dgm:pt modelId="{B7499FE5-473C-4483-8C01-FAD910B32787}" type="pres">
      <dgm:prSet presAssocID="{7698D6E8-F1AC-4EC8-9F95-AA811CDA9AB6}" presName="Accent10" presStyleCnt="0"/>
      <dgm:spPr/>
    </dgm:pt>
    <dgm:pt modelId="{E20D3182-FC68-4C54-8B5B-836C65020C30}" type="pres">
      <dgm:prSet presAssocID="{7698D6E8-F1AC-4EC8-9F95-AA811CDA9AB6}" presName="AccentHold2" presStyleLbl="node1" presStyleIdx="11" presStyleCnt="13"/>
      <dgm:spPr/>
    </dgm:pt>
    <dgm:pt modelId="{B9D5CACE-B103-44C0-B442-A2D28D484BDF}" type="pres">
      <dgm:prSet presAssocID="{7698D6E8-F1AC-4EC8-9F95-AA811CDA9AB6}" presName="Accent11" presStyleCnt="0"/>
      <dgm:spPr/>
    </dgm:pt>
    <dgm:pt modelId="{BA91B0F3-81A1-4249-A6EA-873EB15D1FDE}" type="pres">
      <dgm:prSet presAssocID="{7698D6E8-F1AC-4EC8-9F95-AA811CDA9AB6}" presName="AccentHold3" presStyleLbl="node1" presStyleIdx="12" presStyleCnt="13"/>
      <dgm:spPr/>
    </dgm:pt>
  </dgm:ptLst>
  <dgm:cxnLst>
    <dgm:cxn modelId="{33D5A4BE-23D8-4A2E-8D81-4B6B017635FD}" type="presOf" srcId="{7698D6E8-F1AC-4EC8-9F95-AA811CDA9AB6}" destId="{A8AB0272-F6EB-482C-9EE4-2BE11D97438A}" srcOrd="0" destOrd="0" presId="urn:microsoft.com/office/officeart/2009/3/layout/CircleRelationship"/>
    <dgm:cxn modelId="{4F369AAD-1E07-416D-A1E7-30CC8485B266}" type="presOf" srcId="{DC411337-D296-43C9-AD9D-93F675E3FEC3}" destId="{54864D3A-238D-4E33-8DA8-9E16AAC52E3D}" srcOrd="0" destOrd="0" presId="urn:microsoft.com/office/officeart/2009/3/layout/CircleRelationship"/>
    <dgm:cxn modelId="{22721686-847F-443A-A878-C950A11E730E}" type="presOf" srcId="{C3465497-1E87-4574-86FC-4BB2ABD844F9}" destId="{8D4DBAAC-ED99-497E-B56F-7E5BC1AB7E78}" srcOrd="0" destOrd="0" presId="urn:microsoft.com/office/officeart/2009/3/layout/CircleRelationship"/>
    <dgm:cxn modelId="{C96B277B-235B-4582-9614-D8249DB6BF78}" srcId="{EB34CAA2-B79F-470E-B25D-E68508531CC4}" destId="{C3465497-1E87-4574-86FC-4BB2ABD844F9}" srcOrd="0" destOrd="0" parTransId="{8FBAA893-2A25-4F8C-9120-A79884F6A7CE}" sibTransId="{380D995D-1FBB-4C76-AC88-66CC7B349702}"/>
    <dgm:cxn modelId="{8AA1AFCD-8E86-4415-AD5F-051D3255609F}" type="presOf" srcId="{EB34CAA2-B79F-470E-B25D-E68508531CC4}" destId="{F1640498-218E-49EB-880B-F3138EF3EF6C}" srcOrd="0" destOrd="0" presId="urn:microsoft.com/office/officeart/2009/3/layout/CircleRelationship"/>
    <dgm:cxn modelId="{769274F5-818B-4210-B7AD-922B3D363744}" srcId="{DC411337-D296-43C9-AD9D-93F675E3FEC3}" destId="{EB34CAA2-B79F-470E-B25D-E68508531CC4}" srcOrd="0" destOrd="0" parTransId="{1125E59C-D22F-43B8-9DB8-5D8A8CDE5EAE}" sibTransId="{99CE8C75-FFD3-4130-BB4B-AE7808372D38}"/>
    <dgm:cxn modelId="{031A3772-2C3C-4868-9C66-16D427BEAB38}" srcId="{EB34CAA2-B79F-470E-B25D-E68508531CC4}" destId="{7698D6E8-F1AC-4EC8-9F95-AA811CDA9AB6}" srcOrd="1" destOrd="0" parTransId="{77C9D603-BEDC-413F-B3E7-20E47208DA63}" sibTransId="{5921240C-F9C0-42FB-AC0F-8BE6434DBBC8}"/>
    <dgm:cxn modelId="{066B0905-7D94-489D-B670-3FBA5024A688}" type="presParOf" srcId="{54864D3A-238D-4E33-8DA8-9E16AAC52E3D}" destId="{F1640498-218E-49EB-880B-F3138EF3EF6C}" srcOrd="0" destOrd="0" presId="urn:microsoft.com/office/officeart/2009/3/layout/CircleRelationship"/>
    <dgm:cxn modelId="{CAFE4D71-F1CC-4819-ABCA-4BEB603517A4}" type="presParOf" srcId="{54864D3A-238D-4E33-8DA8-9E16AAC52E3D}" destId="{1743DD28-DA65-4873-B7E8-9EB68CBC49F7}" srcOrd="1" destOrd="0" presId="urn:microsoft.com/office/officeart/2009/3/layout/CircleRelationship"/>
    <dgm:cxn modelId="{DF487155-AA35-428D-A056-F90DCBD6F0F6}" type="presParOf" srcId="{54864D3A-238D-4E33-8DA8-9E16AAC52E3D}" destId="{7C57DB2F-602F-4635-AD81-293CA1FD3EAE}" srcOrd="2" destOrd="0" presId="urn:microsoft.com/office/officeart/2009/3/layout/CircleRelationship"/>
    <dgm:cxn modelId="{7C0C4A69-AE5F-46D2-B1D2-636CCA5AF907}" type="presParOf" srcId="{54864D3A-238D-4E33-8DA8-9E16AAC52E3D}" destId="{FB545C8C-1BF0-49C0-A655-F8F792EE784E}" srcOrd="3" destOrd="0" presId="urn:microsoft.com/office/officeart/2009/3/layout/CircleRelationship"/>
    <dgm:cxn modelId="{08B62C91-DC83-44C9-AA36-4C072E724177}" type="presParOf" srcId="{54864D3A-238D-4E33-8DA8-9E16AAC52E3D}" destId="{B4343AF8-E4A3-4A90-956E-42B3B19C454C}" srcOrd="4" destOrd="0" presId="urn:microsoft.com/office/officeart/2009/3/layout/CircleRelationship"/>
    <dgm:cxn modelId="{88E32BFD-3A6B-4192-B67C-E0D4E8F91F1C}" type="presParOf" srcId="{54864D3A-238D-4E33-8DA8-9E16AAC52E3D}" destId="{99901296-65CE-4281-9105-53FC9743AF99}" srcOrd="5" destOrd="0" presId="urn:microsoft.com/office/officeart/2009/3/layout/CircleRelationship"/>
    <dgm:cxn modelId="{D8A40C31-423E-4BE4-9B79-478395D86C51}" type="presParOf" srcId="{54864D3A-238D-4E33-8DA8-9E16AAC52E3D}" destId="{A04AECDC-B333-4A2C-8887-92059481D1AB}" srcOrd="6" destOrd="0" presId="urn:microsoft.com/office/officeart/2009/3/layout/CircleRelationship"/>
    <dgm:cxn modelId="{7A86B535-95E4-49A5-9711-A6A9650BC9A1}" type="presParOf" srcId="{54864D3A-238D-4E33-8DA8-9E16AAC52E3D}" destId="{8D4DBAAC-ED99-497E-B56F-7E5BC1AB7E78}" srcOrd="7" destOrd="0" presId="urn:microsoft.com/office/officeart/2009/3/layout/CircleRelationship"/>
    <dgm:cxn modelId="{F765829A-7D87-42E8-962B-F1C23F2BE658}" type="presParOf" srcId="{54864D3A-238D-4E33-8DA8-9E16AAC52E3D}" destId="{C48B8FE7-EDF4-48CC-A242-2862DFA0C59A}" srcOrd="8" destOrd="0" presId="urn:microsoft.com/office/officeart/2009/3/layout/CircleRelationship"/>
    <dgm:cxn modelId="{1C10E7F9-2E33-43CC-97C5-D75897D7D399}" type="presParOf" srcId="{C48B8FE7-EDF4-48CC-A242-2862DFA0C59A}" destId="{3004A957-F019-42D5-810D-907B969847A1}" srcOrd="0" destOrd="0" presId="urn:microsoft.com/office/officeart/2009/3/layout/CircleRelationship"/>
    <dgm:cxn modelId="{52825BC0-7249-417B-9357-EB89DAE5AD15}" type="presParOf" srcId="{54864D3A-238D-4E33-8DA8-9E16AAC52E3D}" destId="{3AFA6D64-F986-4F96-AAC4-3C9327747BD0}" srcOrd="9" destOrd="0" presId="urn:microsoft.com/office/officeart/2009/3/layout/CircleRelationship"/>
    <dgm:cxn modelId="{040DADAF-1173-4B65-B0C2-4C5669A12802}" type="presParOf" srcId="{3AFA6D64-F986-4F96-AAC4-3C9327747BD0}" destId="{B7DE856C-A3D0-491B-A3AD-1096A9D67114}" srcOrd="0" destOrd="0" presId="urn:microsoft.com/office/officeart/2009/3/layout/CircleRelationship"/>
    <dgm:cxn modelId="{882C969A-CA34-4407-859D-CDFF4716A69F}" type="presParOf" srcId="{54864D3A-238D-4E33-8DA8-9E16AAC52E3D}" destId="{A8AB0272-F6EB-482C-9EE4-2BE11D97438A}" srcOrd="10" destOrd="0" presId="urn:microsoft.com/office/officeart/2009/3/layout/CircleRelationship"/>
    <dgm:cxn modelId="{0DD1FBD5-0726-4E48-9A9F-30E7133C21A2}" type="presParOf" srcId="{54864D3A-238D-4E33-8DA8-9E16AAC52E3D}" destId="{28499F77-2EAA-4B4B-97C5-5D222B27B6BA}" srcOrd="11" destOrd="0" presId="urn:microsoft.com/office/officeart/2009/3/layout/CircleRelationship"/>
    <dgm:cxn modelId="{473D180B-A778-4E6E-B0DA-B4D835F97AFE}" type="presParOf" srcId="{28499F77-2EAA-4B4B-97C5-5D222B27B6BA}" destId="{62AA3389-A55A-4E22-BF6E-0E4E60274C71}" srcOrd="0" destOrd="0" presId="urn:microsoft.com/office/officeart/2009/3/layout/CircleRelationship"/>
    <dgm:cxn modelId="{EE7D5E09-CE24-4990-B732-E6DCB96BAC6B}" type="presParOf" srcId="{54864D3A-238D-4E33-8DA8-9E16AAC52E3D}" destId="{B7499FE5-473C-4483-8C01-FAD910B32787}" srcOrd="12" destOrd="0" presId="urn:microsoft.com/office/officeart/2009/3/layout/CircleRelationship"/>
    <dgm:cxn modelId="{8A44B55A-8070-4CD6-8E2F-FFDD4AC5B168}" type="presParOf" srcId="{B7499FE5-473C-4483-8C01-FAD910B32787}" destId="{E20D3182-FC68-4C54-8B5B-836C65020C30}" srcOrd="0" destOrd="0" presId="urn:microsoft.com/office/officeart/2009/3/layout/CircleRelationship"/>
    <dgm:cxn modelId="{ABB5069B-63ED-4DCA-AFDB-BF5B877B3F81}" type="presParOf" srcId="{54864D3A-238D-4E33-8DA8-9E16AAC52E3D}" destId="{B9D5CACE-B103-44C0-B442-A2D28D484BDF}" srcOrd="13" destOrd="0" presId="urn:microsoft.com/office/officeart/2009/3/layout/CircleRelationship"/>
    <dgm:cxn modelId="{133EF355-B5A4-4C78-ACF7-6CA40BB90984}" type="presParOf" srcId="{B9D5CACE-B103-44C0-B442-A2D28D484BDF}" destId="{BA91B0F3-81A1-4249-A6EA-873EB15D1F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411337-D296-43C9-AD9D-93F675E3FEC3}" type="doc">
      <dgm:prSet loTypeId="urn:microsoft.com/office/officeart/2009/3/layout/CircleRelationship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34CAA2-B79F-470E-B25D-E68508531CC4}">
      <dgm:prSet phldrT="[Texto]" custT="1"/>
      <dgm:spPr/>
      <dgm:t>
        <a:bodyPr/>
        <a:lstStyle/>
        <a:p>
          <a:r>
            <a:rPr lang="pt-BR" sz="3200" b="1" dirty="0" smtClean="0"/>
            <a:t>   </a:t>
          </a:r>
          <a:r>
            <a:rPr lang="pt-BR" sz="3200" b="1" dirty="0" smtClean="0">
              <a:solidFill>
                <a:srgbClr val="FFFF00"/>
              </a:solidFill>
            </a:rPr>
            <a:t>CONTRAPARTIDA</a:t>
          </a:r>
          <a:endParaRPr lang="pt-BR" sz="3200" b="1" dirty="0">
            <a:solidFill>
              <a:srgbClr val="FFFF00"/>
            </a:solidFill>
          </a:endParaRPr>
        </a:p>
      </dgm:t>
    </dgm:pt>
    <dgm:pt modelId="{1125E59C-D22F-43B8-9DB8-5D8A8CDE5EAE}" type="parTrans" cxnId="{769274F5-818B-4210-B7AD-922B3D363744}">
      <dgm:prSet/>
      <dgm:spPr/>
      <dgm:t>
        <a:bodyPr/>
        <a:lstStyle/>
        <a:p>
          <a:endParaRPr lang="pt-BR"/>
        </a:p>
      </dgm:t>
    </dgm:pt>
    <dgm:pt modelId="{99CE8C75-FFD3-4130-BB4B-AE7808372D38}" type="sibTrans" cxnId="{769274F5-818B-4210-B7AD-922B3D363744}">
      <dgm:prSet/>
      <dgm:spPr/>
      <dgm:t>
        <a:bodyPr/>
        <a:lstStyle/>
        <a:p>
          <a:endParaRPr lang="pt-BR"/>
        </a:p>
      </dgm:t>
    </dgm:pt>
    <dgm:pt modelId="{C3465497-1E87-4574-86FC-4BB2ABD844F9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EDITAIS</a:t>
          </a:r>
        </a:p>
        <a:p>
          <a:r>
            <a:rPr lang="pt-BR" sz="1600" b="1" dirty="0" smtClean="0">
              <a:solidFill>
                <a:srgbClr val="FFFF00"/>
              </a:solidFill>
            </a:rPr>
            <a:t>R. PETIT</a:t>
          </a:r>
          <a:endParaRPr lang="pt-BR" sz="1600" b="1" dirty="0">
            <a:solidFill>
              <a:srgbClr val="FFFF00"/>
            </a:solidFill>
          </a:endParaRPr>
        </a:p>
      </dgm:t>
    </dgm:pt>
    <dgm:pt modelId="{8FBAA893-2A25-4F8C-9120-A79884F6A7CE}" type="parTrans" cxnId="{C96B277B-235B-4582-9614-D8249DB6BF78}">
      <dgm:prSet/>
      <dgm:spPr/>
      <dgm:t>
        <a:bodyPr/>
        <a:lstStyle/>
        <a:p>
          <a:endParaRPr lang="pt-BR"/>
        </a:p>
      </dgm:t>
    </dgm:pt>
    <dgm:pt modelId="{380D995D-1FBB-4C76-AC88-66CC7B349702}" type="sibTrans" cxnId="{C96B277B-235B-4582-9614-D8249DB6BF78}">
      <dgm:prSet/>
      <dgm:spPr/>
      <dgm:t>
        <a:bodyPr/>
        <a:lstStyle/>
        <a:p>
          <a:endParaRPr lang="pt-BR"/>
        </a:p>
      </dgm:t>
    </dgm:pt>
    <dgm:pt modelId="{7698D6E8-F1AC-4EC8-9F95-AA811CDA9AB6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CULTURA </a:t>
          </a:r>
        </a:p>
        <a:p>
          <a:r>
            <a:rPr lang="pt-BR" sz="1600" b="1" dirty="0" smtClean="0">
              <a:solidFill>
                <a:srgbClr val="FFFF00"/>
              </a:solidFill>
            </a:rPr>
            <a:t>PARNAIBANA</a:t>
          </a:r>
          <a:endParaRPr lang="pt-BR" sz="1600" b="1" dirty="0">
            <a:solidFill>
              <a:srgbClr val="FFFF00"/>
            </a:solidFill>
          </a:endParaRPr>
        </a:p>
      </dgm:t>
    </dgm:pt>
    <dgm:pt modelId="{77C9D603-BEDC-413F-B3E7-20E47208DA63}" type="parTrans" cxnId="{031A3772-2C3C-4868-9C66-16D427BEAB38}">
      <dgm:prSet/>
      <dgm:spPr/>
      <dgm:t>
        <a:bodyPr/>
        <a:lstStyle/>
        <a:p>
          <a:endParaRPr lang="pt-BR"/>
        </a:p>
      </dgm:t>
    </dgm:pt>
    <dgm:pt modelId="{5921240C-F9C0-42FB-AC0F-8BE6434DBBC8}" type="sibTrans" cxnId="{031A3772-2C3C-4868-9C66-16D427BEAB38}">
      <dgm:prSet/>
      <dgm:spPr/>
      <dgm:t>
        <a:bodyPr/>
        <a:lstStyle/>
        <a:p>
          <a:endParaRPr lang="pt-BR"/>
        </a:p>
      </dgm:t>
    </dgm:pt>
    <dgm:pt modelId="{54864D3A-238D-4E33-8DA8-9E16AAC52E3D}" type="pres">
      <dgm:prSet presAssocID="{DC411337-D296-43C9-AD9D-93F675E3FEC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F1640498-218E-49EB-880B-F3138EF3EF6C}" type="pres">
      <dgm:prSet presAssocID="{EB34CAA2-B79F-470E-B25D-E68508531CC4}" presName="Parent" presStyleLbl="node0" presStyleIdx="0" presStyleCnt="1" custScaleX="159021">
        <dgm:presLayoutVars>
          <dgm:chMax val="5"/>
          <dgm:chPref val="5"/>
        </dgm:presLayoutVars>
      </dgm:prSet>
      <dgm:spPr/>
      <dgm:t>
        <a:bodyPr/>
        <a:lstStyle/>
        <a:p>
          <a:endParaRPr lang="pt-BR"/>
        </a:p>
      </dgm:t>
    </dgm:pt>
    <dgm:pt modelId="{1743DD28-DA65-4873-B7E8-9EB68CBC49F7}" type="pres">
      <dgm:prSet presAssocID="{EB34CAA2-B79F-470E-B25D-E68508531CC4}" presName="Accent1" presStyleLbl="node1" presStyleIdx="0" presStyleCnt="13"/>
      <dgm:spPr/>
    </dgm:pt>
    <dgm:pt modelId="{7C57DB2F-602F-4635-AD81-293CA1FD3EAE}" type="pres">
      <dgm:prSet presAssocID="{EB34CAA2-B79F-470E-B25D-E68508531CC4}" presName="Accent2" presStyleLbl="node1" presStyleIdx="1" presStyleCnt="13"/>
      <dgm:spPr/>
    </dgm:pt>
    <dgm:pt modelId="{FB545C8C-1BF0-49C0-A655-F8F792EE784E}" type="pres">
      <dgm:prSet presAssocID="{EB34CAA2-B79F-470E-B25D-E68508531CC4}" presName="Accent3" presStyleLbl="node1" presStyleIdx="2" presStyleCnt="13"/>
      <dgm:spPr/>
    </dgm:pt>
    <dgm:pt modelId="{B4343AF8-E4A3-4A90-956E-42B3B19C454C}" type="pres">
      <dgm:prSet presAssocID="{EB34CAA2-B79F-470E-B25D-E68508531CC4}" presName="Accent4" presStyleLbl="node1" presStyleIdx="3" presStyleCnt="13"/>
      <dgm:spPr/>
    </dgm:pt>
    <dgm:pt modelId="{99901296-65CE-4281-9105-53FC9743AF99}" type="pres">
      <dgm:prSet presAssocID="{EB34CAA2-B79F-470E-B25D-E68508531CC4}" presName="Accent5" presStyleLbl="node1" presStyleIdx="4" presStyleCnt="13"/>
      <dgm:spPr/>
    </dgm:pt>
    <dgm:pt modelId="{A04AECDC-B333-4A2C-8887-92059481D1AB}" type="pres">
      <dgm:prSet presAssocID="{EB34CAA2-B79F-470E-B25D-E68508531CC4}" presName="Accent6" presStyleLbl="node1" presStyleIdx="5" presStyleCnt="13"/>
      <dgm:spPr/>
    </dgm:pt>
    <dgm:pt modelId="{8D4DBAAC-ED99-497E-B56F-7E5BC1AB7E78}" type="pres">
      <dgm:prSet presAssocID="{C3465497-1E87-4574-86FC-4BB2ABD844F9}" presName="Child1" presStyleLbl="node1" presStyleIdx="6" presStyleCnt="13" custLinFactNeighborX="-10408" custLinFactNeighborY="-17099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C48B8FE7-EDF4-48CC-A242-2862DFA0C59A}" type="pres">
      <dgm:prSet presAssocID="{C3465497-1E87-4574-86FC-4BB2ABD844F9}" presName="Accent7" presStyleCnt="0"/>
      <dgm:spPr/>
    </dgm:pt>
    <dgm:pt modelId="{3004A957-F019-42D5-810D-907B969847A1}" type="pres">
      <dgm:prSet presAssocID="{C3465497-1E87-4574-86FC-4BB2ABD844F9}" presName="AccentHold1" presStyleLbl="node1" presStyleIdx="7" presStyleCnt="13"/>
      <dgm:spPr/>
    </dgm:pt>
    <dgm:pt modelId="{3AFA6D64-F986-4F96-AAC4-3C9327747BD0}" type="pres">
      <dgm:prSet presAssocID="{C3465497-1E87-4574-86FC-4BB2ABD844F9}" presName="Accent8" presStyleCnt="0"/>
      <dgm:spPr/>
    </dgm:pt>
    <dgm:pt modelId="{B7DE856C-A3D0-491B-A3AD-1096A9D67114}" type="pres">
      <dgm:prSet presAssocID="{C3465497-1E87-4574-86FC-4BB2ABD844F9}" presName="AccentHold2" presStyleLbl="node1" presStyleIdx="8" presStyleCnt="13"/>
      <dgm:spPr/>
    </dgm:pt>
    <dgm:pt modelId="{A8AB0272-F6EB-482C-9EE4-2BE11D97438A}" type="pres">
      <dgm:prSet presAssocID="{7698D6E8-F1AC-4EC8-9F95-AA811CDA9AB6}" presName="Child2" presStyleLbl="node1" presStyleIdx="9" presStyleCnt="13" custScaleX="148996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28499F77-2EAA-4B4B-97C5-5D222B27B6BA}" type="pres">
      <dgm:prSet presAssocID="{7698D6E8-F1AC-4EC8-9F95-AA811CDA9AB6}" presName="Accent9" presStyleCnt="0"/>
      <dgm:spPr/>
    </dgm:pt>
    <dgm:pt modelId="{62AA3389-A55A-4E22-BF6E-0E4E60274C71}" type="pres">
      <dgm:prSet presAssocID="{7698D6E8-F1AC-4EC8-9F95-AA811CDA9AB6}" presName="AccentHold1" presStyleLbl="node1" presStyleIdx="10" presStyleCnt="13"/>
      <dgm:spPr/>
    </dgm:pt>
    <dgm:pt modelId="{B7499FE5-473C-4483-8C01-FAD910B32787}" type="pres">
      <dgm:prSet presAssocID="{7698D6E8-F1AC-4EC8-9F95-AA811CDA9AB6}" presName="Accent10" presStyleCnt="0"/>
      <dgm:spPr/>
    </dgm:pt>
    <dgm:pt modelId="{E20D3182-FC68-4C54-8B5B-836C65020C30}" type="pres">
      <dgm:prSet presAssocID="{7698D6E8-F1AC-4EC8-9F95-AA811CDA9AB6}" presName="AccentHold2" presStyleLbl="node1" presStyleIdx="11" presStyleCnt="13"/>
      <dgm:spPr/>
    </dgm:pt>
    <dgm:pt modelId="{B9D5CACE-B103-44C0-B442-A2D28D484BDF}" type="pres">
      <dgm:prSet presAssocID="{7698D6E8-F1AC-4EC8-9F95-AA811CDA9AB6}" presName="Accent11" presStyleCnt="0"/>
      <dgm:spPr/>
    </dgm:pt>
    <dgm:pt modelId="{BA91B0F3-81A1-4249-A6EA-873EB15D1FDE}" type="pres">
      <dgm:prSet presAssocID="{7698D6E8-F1AC-4EC8-9F95-AA811CDA9AB6}" presName="AccentHold3" presStyleLbl="node1" presStyleIdx="12" presStyleCnt="13"/>
      <dgm:spPr/>
    </dgm:pt>
  </dgm:ptLst>
  <dgm:cxnLst>
    <dgm:cxn modelId="{16FCB910-D266-40AC-ABA0-71342591F8CE}" type="presOf" srcId="{EB34CAA2-B79F-470E-B25D-E68508531CC4}" destId="{F1640498-218E-49EB-880B-F3138EF3EF6C}" srcOrd="0" destOrd="0" presId="urn:microsoft.com/office/officeart/2009/3/layout/CircleRelationship"/>
    <dgm:cxn modelId="{2E38E564-D0E6-40DB-A442-8F20895C093C}" type="presOf" srcId="{7698D6E8-F1AC-4EC8-9F95-AA811CDA9AB6}" destId="{A8AB0272-F6EB-482C-9EE4-2BE11D97438A}" srcOrd="0" destOrd="0" presId="urn:microsoft.com/office/officeart/2009/3/layout/CircleRelationship"/>
    <dgm:cxn modelId="{C4665516-6585-44FD-BC23-3C7982C42657}" type="presOf" srcId="{C3465497-1E87-4574-86FC-4BB2ABD844F9}" destId="{8D4DBAAC-ED99-497E-B56F-7E5BC1AB7E78}" srcOrd="0" destOrd="0" presId="urn:microsoft.com/office/officeart/2009/3/layout/CircleRelationship"/>
    <dgm:cxn modelId="{C96B277B-235B-4582-9614-D8249DB6BF78}" srcId="{EB34CAA2-B79F-470E-B25D-E68508531CC4}" destId="{C3465497-1E87-4574-86FC-4BB2ABD844F9}" srcOrd="0" destOrd="0" parTransId="{8FBAA893-2A25-4F8C-9120-A79884F6A7CE}" sibTransId="{380D995D-1FBB-4C76-AC88-66CC7B349702}"/>
    <dgm:cxn modelId="{C3790EBB-1EE7-4940-9379-A244C23ED98E}" type="presOf" srcId="{DC411337-D296-43C9-AD9D-93F675E3FEC3}" destId="{54864D3A-238D-4E33-8DA8-9E16AAC52E3D}" srcOrd="0" destOrd="0" presId="urn:microsoft.com/office/officeart/2009/3/layout/CircleRelationship"/>
    <dgm:cxn modelId="{769274F5-818B-4210-B7AD-922B3D363744}" srcId="{DC411337-D296-43C9-AD9D-93F675E3FEC3}" destId="{EB34CAA2-B79F-470E-B25D-E68508531CC4}" srcOrd="0" destOrd="0" parTransId="{1125E59C-D22F-43B8-9DB8-5D8A8CDE5EAE}" sibTransId="{99CE8C75-FFD3-4130-BB4B-AE7808372D38}"/>
    <dgm:cxn modelId="{031A3772-2C3C-4868-9C66-16D427BEAB38}" srcId="{EB34CAA2-B79F-470E-B25D-E68508531CC4}" destId="{7698D6E8-F1AC-4EC8-9F95-AA811CDA9AB6}" srcOrd="1" destOrd="0" parTransId="{77C9D603-BEDC-413F-B3E7-20E47208DA63}" sibTransId="{5921240C-F9C0-42FB-AC0F-8BE6434DBBC8}"/>
    <dgm:cxn modelId="{55CCDF18-CDD7-4AEF-A997-0874C8E6A04D}" type="presParOf" srcId="{54864D3A-238D-4E33-8DA8-9E16AAC52E3D}" destId="{F1640498-218E-49EB-880B-F3138EF3EF6C}" srcOrd="0" destOrd="0" presId="urn:microsoft.com/office/officeart/2009/3/layout/CircleRelationship"/>
    <dgm:cxn modelId="{69D850B4-98E9-411A-8523-0B34C565FBBF}" type="presParOf" srcId="{54864D3A-238D-4E33-8DA8-9E16AAC52E3D}" destId="{1743DD28-DA65-4873-B7E8-9EB68CBC49F7}" srcOrd="1" destOrd="0" presId="urn:microsoft.com/office/officeart/2009/3/layout/CircleRelationship"/>
    <dgm:cxn modelId="{E2DE84FD-8BCA-44ED-AD07-44B6B5F94335}" type="presParOf" srcId="{54864D3A-238D-4E33-8DA8-9E16AAC52E3D}" destId="{7C57DB2F-602F-4635-AD81-293CA1FD3EAE}" srcOrd="2" destOrd="0" presId="urn:microsoft.com/office/officeart/2009/3/layout/CircleRelationship"/>
    <dgm:cxn modelId="{CCAEBB6B-4645-4CD0-B8D1-428B8DF11B60}" type="presParOf" srcId="{54864D3A-238D-4E33-8DA8-9E16AAC52E3D}" destId="{FB545C8C-1BF0-49C0-A655-F8F792EE784E}" srcOrd="3" destOrd="0" presId="urn:microsoft.com/office/officeart/2009/3/layout/CircleRelationship"/>
    <dgm:cxn modelId="{07B0CB7A-FAF2-493C-B54D-7935ABD0F1ED}" type="presParOf" srcId="{54864D3A-238D-4E33-8DA8-9E16AAC52E3D}" destId="{B4343AF8-E4A3-4A90-956E-42B3B19C454C}" srcOrd="4" destOrd="0" presId="urn:microsoft.com/office/officeart/2009/3/layout/CircleRelationship"/>
    <dgm:cxn modelId="{8E0C8236-1EE3-44E1-BD38-4B5CCA42C5F9}" type="presParOf" srcId="{54864D3A-238D-4E33-8DA8-9E16AAC52E3D}" destId="{99901296-65CE-4281-9105-53FC9743AF99}" srcOrd="5" destOrd="0" presId="urn:microsoft.com/office/officeart/2009/3/layout/CircleRelationship"/>
    <dgm:cxn modelId="{4ED4616C-09B0-4D91-B034-7C627798ED2D}" type="presParOf" srcId="{54864D3A-238D-4E33-8DA8-9E16AAC52E3D}" destId="{A04AECDC-B333-4A2C-8887-92059481D1AB}" srcOrd="6" destOrd="0" presId="urn:microsoft.com/office/officeart/2009/3/layout/CircleRelationship"/>
    <dgm:cxn modelId="{56A8E93E-3BEE-471F-BB3E-CFB7057723AA}" type="presParOf" srcId="{54864D3A-238D-4E33-8DA8-9E16AAC52E3D}" destId="{8D4DBAAC-ED99-497E-B56F-7E5BC1AB7E78}" srcOrd="7" destOrd="0" presId="urn:microsoft.com/office/officeart/2009/3/layout/CircleRelationship"/>
    <dgm:cxn modelId="{E5CFF6A6-9667-417E-85E1-B91DFE19E163}" type="presParOf" srcId="{54864D3A-238D-4E33-8DA8-9E16AAC52E3D}" destId="{C48B8FE7-EDF4-48CC-A242-2862DFA0C59A}" srcOrd="8" destOrd="0" presId="urn:microsoft.com/office/officeart/2009/3/layout/CircleRelationship"/>
    <dgm:cxn modelId="{1F62D5FC-D53C-4DE8-B12A-E739934D8C67}" type="presParOf" srcId="{C48B8FE7-EDF4-48CC-A242-2862DFA0C59A}" destId="{3004A957-F019-42D5-810D-907B969847A1}" srcOrd="0" destOrd="0" presId="urn:microsoft.com/office/officeart/2009/3/layout/CircleRelationship"/>
    <dgm:cxn modelId="{F78243BB-615C-4719-B04A-671EAC145B2E}" type="presParOf" srcId="{54864D3A-238D-4E33-8DA8-9E16AAC52E3D}" destId="{3AFA6D64-F986-4F96-AAC4-3C9327747BD0}" srcOrd="9" destOrd="0" presId="urn:microsoft.com/office/officeart/2009/3/layout/CircleRelationship"/>
    <dgm:cxn modelId="{07094236-BBFF-48D9-BD4A-A285A194FC09}" type="presParOf" srcId="{3AFA6D64-F986-4F96-AAC4-3C9327747BD0}" destId="{B7DE856C-A3D0-491B-A3AD-1096A9D67114}" srcOrd="0" destOrd="0" presId="urn:microsoft.com/office/officeart/2009/3/layout/CircleRelationship"/>
    <dgm:cxn modelId="{E42FD53F-55E7-43F6-80BD-3BF1A1269767}" type="presParOf" srcId="{54864D3A-238D-4E33-8DA8-9E16AAC52E3D}" destId="{A8AB0272-F6EB-482C-9EE4-2BE11D97438A}" srcOrd="10" destOrd="0" presId="urn:microsoft.com/office/officeart/2009/3/layout/CircleRelationship"/>
    <dgm:cxn modelId="{1015EC76-9A9D-4494-B4F2-ACEF118A2A9B}" type="presParOf" srcId="{54864D3A-238D-4E33-8DA8-9E16AAC52E3D}" destId="{28499F77-2EAA-4B4B-97C5-5D222B27B6BA}" srcOrd="11" destOrd="0" presId="urn:microsoft.com/office/officeart/2009/3/layout/CircleRelationship"/>
    <dgm:cxn modelId="{C6E9CFB2-CEF4-441E-8B69-FAA8D686DA85}" type="presParOf" srcId="{28499F77-2EAA-4B4B-97C5-5D222B27B6BA}" destId="{62AA3389-A55A-4E22-BF6E-0E4E60274C71}" srcOrd="0" destOrd="0" presId="urn:microsoft.com/office/officeart/2009/3/layout/CircleRelationship"/>
    <dgm:cxn modelId="{27B65A50-37E9-4464-AD66-38D0B1E0A33C}" type="presParOf" srcId="{54864D3A-238D-4E33-8DA8-9E16AAC52E3D}" destId="{B7499FE5-473C-4483-8C01-FAD910B32787}" srcOrd="12" destOrd="0" presId="urn:microsoft.com/office/officeart/2009/3/layout/CircleRelationship"/>
    <dgm:cxn modelId="{51E4E834-3B45-4131-83F3-45080271621F}" type="presParOf" srcId="{B7499FE5-473C-4483-8C01-FAD910B32787}" destId="{E20D3182-FC68-4C54-8B5B-836C65020C30}" srcOrd="0" destOrd="0" presId="urn:microsoft.com/office/officeart/2009/3/layout/CircleRelationship"/>
    <dgm:cxn modelId="{00DC4B5C-F19A-4D46-9064-BDE666E7BF58}" type="presParOf" srcId="{54864D3A-238D-4E33-8DA8-9E16AAC52E3D}" destId="{B9D5CACE-B103-44C0-B442-A2D28D484BDF}" srcOrd="13" destOrd="0" presId="urn:microsoft.com/office/officeart/2009/3/layout/CircleRelationship"/>
    <dgm:cxn modelId="{CC56799C-0185-4C76-9E47-C7EE8F829C79}" type="presParOf" srcId="{B9D5CACE-B103-44C0-B442-A2D28D484BDF}" destId="{BA91B0F3-81A1-4249-A6EA-873EB15D1F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411337-D296-43C9-AD9D-93F675E3FEC3}" type="doc">
      <dgm:prSet loTypeId="urn:microsoft.com/office/officeart/2009/3/layout/CircleRelationship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34CAA2-B79F-470E-B25D-E68508531CC4}">
      <dgm:prSet phldrT="[Texto]" custT="1"/>
      <dgm:spPr/>
      <dgm:t>
        <a:bodyPr/>
        <a:lstStyle/>
        <a:p>
          <a:r>
            <a:rPr lang="pt-BR" sz="3200" b="1" dirty="0" smtClean="0"/>
            <a:t>   </a:t>
          </a:r>
          <a:r>
            <a:rPr lang="pt-BR" sz="3200" b="1" dirty="0" smtClean="0">
              <a:solidFill>
                <a:srgbClr val="FFFF00"/>
              </a:solidFill>
            </a:rPr>
            <a:t>JULGAMENTO</a:t>
          </a:r>
          <a:endParaRPr lang="pt-BR" sz="3200" b="1" dirty="0">
            <a:solidFill>
              <a:srgbClr val="FFFF00"/>
            </a:solidFill>
          </a:endParaRPr>
        </a:p>
      </dgm:t>
    </dgm:pt>
    <dgm:pt modelId="{1125E59C-D22F-43B8-9DB8-5D8A8CDE5EAE}" type="parTrans" cxnId="{769274F5-818B-4210-B7AD-922B3D363744}">
      <dgm:prSet/>
      <dgm:spPr/>
      <dgm:t>
        <a:bodyPr/>
        <a:lstStyle/>
        <a:p>
          <a:endParaRPr lang="pt-BR"/>
        </a:p>
      </dgm:t>
    </dgm:pt>
    <dgm:pt modelId="{99CE8C75-FFD3-4130-BB4B-AE7808372D38}" type="sibTrans" cxnId="{769274F5-818B-4210-B7AD-922B3D363744}">
      <dgm:prSet/>
      <dgm:spPr/>
      <dgm:t>
        <a:bodyPr/>
        <a:lstStyle/>
        <a:p>
          <a:endParaRPr lang="pt-BR"/>
        </a:p>
      </dgm:t>
    </dgm:pt>
    <dgm:pt modelId="{C3465497-1E87-4574-86FC-4BB2ABD844F9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EDITAIS</a:t>
          </a:r>
        </a:p>
        <a:p>
          <a:r>
            <a:rPr lang="pt-BR" sz="1600" b="1" dirty="0" smtClean="0">
              <a:solidFill>
                <a:srgbClr val="FFFF00"/>
              </a:solidFill>
            </a:rPr>
            <a:t>R. PETIT</a:t>
          </a:r>
          <a:endParaRPr lang="pt-BR" sz="1600" b="1" dirty="0">
            <a:solidFill>
              <a:srgbClr val="FFFF00"/>
            </a:solidFill>
          </a:endParaRPr>
        </a:p>
      </dgm:t>
    </dgm:pt>
    <dgm:pt modelId="{8FBAA893-2A25-4F8C-9120-A79884F6A7CE}" type="parTrans" cxnId="{C96B277B-235B-4582-9614-D8249DB6BF78}">
      <dgm:prSet/>
      <dgm:spPr/>
      <dgm:t>
        <a:bodyPr/>
        <a:lstStyle/>
        <a:p>
          <a:endParaRPr lang="pt-BR"/>
        </a:p>
      </dgm:t>
    </dgm:pt>
    <dgm:pt modelId="{380D995D-1FBB-4C76-AC88-66CC7B349702}" type="sibTrans" cxnId="{C96B277B-235B-4582-9614-D8249DB6BF78}">
      <dgm:prSet/>
      <dgm:spPr/>
      <dgm:t>
        <a:bodyPr/>
        <a:lstStyle/>
        <a:p>
          <a:endParaRPr lang="pt-BR"/>
        </a:p>
      </dgm:t>
    </dgm:pt>
    <dgm:pt modelId="{7698D6E8-F1AC-4EC8-9F95-AA811CDA9AB6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CULTURA </a:t>
          </a:r>
        </a:p>
        <a:p>
          <a:r>
            <a:rPr lang="pt-BR" sz="1600" b="1" dirty="0" smtClean="0">
              <a:solidFill>
                <a:srgbClr val="FFFF00"/>
              </a:solidFill>
            </a:rPr>
            <a:t>PARNAIBANA</a:t>
          </a:r>
          <a:endParaRPr lang="pt-BR" sz="1600" b="1" dirty="0">
            <a:solidFill>
              <a:srgbClr val="FFFF00"/>
            </a:solidFill>
          </a:endParaRPr>
        </a:p>
      </dgm:t>
    </dgm:pt>
    <dgm:pt modelId="{77C9D603-BEDC-413F-B3E7-20E47208DA63}" type="parTrans" cxnId="{031A3772-2C3C-4868-9C66-16D427BEAB38}">
      <dgm:prSet/>
      <dgm:spPr/>
      <dgm:t>
        <a:bodyPr/>
        <a:lstStyle/>
        <a:p>
          <a:endParaRPr lang="pt-BR"/>
        </a:p>
      </dgm:t>
    </dgm:pt>
    <dgm:pt modelId="{5921240C-F9C0-42FB-AC0F-8BE6434DBBC8}" type="sibTrans" cxnId="{031A3772-2C3C-4868-9C66-16D427BEAB38}">
      <dgm:prSet/>
      <dgm:spPr/>
      <dgm:t>
        <a:bodyPr/>
        <a:lstStyle/>
        <a:p>
          <a:endParaRPr lang="pt-BR"/>
        </a:p>
      </dgm:t>
    </dgm:pt>
    <dgm:pt modelId="{54864D3A-238D-4E33-8DA8-9E16AAC52E3D}" type="pres">
      <dgm:prSet presAssocID="{DC411337-D296-43C9-AD9D-93F675E3FEC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F1640498-218E-49EB-880B-F3138EF3EF6C}" type="pres">
      <dgm:prSet presAssocID="{EB34CAA2-B79F-470E-B25D-E68508531CC4}" presName="Parent" presStyleLbl="node0" presStyleIdx="0" presStyleCnt="1" custScaleX="159021">
        <dgm:presLayoutVars>
          <dgm:chMax val="5"/>
          <dgm:chPref val="5"/>
        </dgm:presLayoutVars>
      </dgm:prSet>
      <dgm:spPr/>
      <dgm:t>
        <a:bodyPr/>
        <a:lstStyle/>
        <a:p>
          <a:endParaRPr lang="pt-BR"/>
        </a:p>
      </dgm:t>
    </dgm:pt>
    <dgm:pt modelId="{1743DD28-DA65-4873-B7E8-9EB68CBC49F7}" type="pres">
      <dgm:prSet presAssocID="{EB34CAA2-B79F-470E-B25D-E68508531CC4}" presName="Accent1" presStyleLbl="node1" presStyleIdx="0" presStyleCnt="13"/>
      <dgm:spPr/>
    </dgm:pt>
    <dgm:pt modelId="{7C57DB2F-602F-4635-AD81-293CA1FD3EAE}" type="pres">
      <dgm:prSet presAssocID="{EB34CAA2-B79F-470E-B25D-E68508531CC4}" presName="Accent2" presStyleLbl="node1" presStyleIdx="1" presStyleCnt="13"/>
      <dgm:spPr/>
    </dgm:pt>
    <dgm:pt modelId="{FB545C8C-1BF0-49C0-A655-F8F792EE784E}" type="pres">
      <dgm:prSet presAssocID="{EB34CAA2-B79F-470E-B25D-E68508531CC4}" presName="Accent3" presStyleLbl="node1" presStyleIdx="2" presStyleCnt="13"/>
      <dgm:spPr/>
    </dgm:pt>
    <dgm:pt modelId="{B4343AF8-E4A3-4A90-956E-42B3B19C454C}" type="pres">
      <dgm:prSet presAssocID="{EB34CAA2-B79F-470E-B25D-E68508531CC4}" presName="Accent4" presStyleLbl="node1" presStyleIdx="3" presStyleCnt="13"/>
      <dgm:spPr/>
    </dgm:pt>
    <dgm:pt modelId="{99901296-65CE-4281-9105-53FC9743AF99}" type="pres">
      <dgm:prSet presAssocID="{EB34CAA2-B79F-470E-B25D-E68508531CC4}" presName="Accent5" presStyleLbl="node1" presStyleIdx="4" presStyleCnt="13"/>
      <dgm:spPr/>
    </dgm:pt>
    <dgm:pt modelId="{A04AECDC-B333-4A2C-8887-92059481D1AB}" type="pres">
      <dgm:prSet presAssocID="{EB34CAA2-B79F-470E-B25D-E68508531CC4}" presName="Accent6" presStyleLbl="node1" presStyleIdx="5" presStyleCnt="13"/>
      <dgm:spPr/>
    </dgm:pt>
    <dgm:pt modelId="{8D4DBAAC-ED99-497E-B56F-7E5BC1AB7E78}" type="pres">
      <dgm:prSet presAssocID="{C3465497-1E87-4574-86FC-4BB2ABD844F9}" presName="Child1" presStyleLbl="node1" presStyleIdx="6" presStyleCnt="13" custLinFactNeighborX="-10408" custLinFactNeighborY="-17099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C48B8FE7-EDF4-48CC-A242-2862DFA0C59A}" type="pres">
      <dgm:prSet presAssocID="{C3465497-1E87-4574-86FC-4BB2ABD844F9}" presName="Accent7" presStyleCnt="0"/>
      <dgm:spPr/>
    </dgm:pt>
    <dgm:pt modelId="{3004A957-F019-42D5-810D-907B969847A1}" type="pres">
      <dgm:prSet presAssocID="{C3465497-1E87-4574-86FC-4BB2ABD844F9}" presName="AccentHold1" presStyleLbl="node1" presStyleIdx="7" presStyleCnt="13"/>
      <dgm:spPr/>
    </dgm:pt>
    <dgm:pt modelId="{3AFA6D64-F986-4F96-AAC4-3C9327747BD0}" type="pres">
      <dgm:prSet presAssocID="{C3465497-1E87-4574-86FC-4BB2ABD844F9}" presName="Accent8" presStyleCnt="0"/>
      <dgm:spPr/>
    </dgm:pt>
    <dgm:pt modelId="{B7DE856C-A3D0-491B-A3AD-1096A9D67114}" type="pres">
      <dgm:prSet presAssocID="{C3465497-1E87-4574-86FC-4BB2ABD844F9}" presName="AccentHold2" presStyleLbl="node1" presStyleIdx="8" presStyleCnt="13"/>
      <dgm:spPr/>
    </dgm:pt>
    <dgm:pt modelId="{A8AB0272-F6EB-482C-9EE4-2BE11D97438A}" type="pres">
      <dgm:prSet presAssocID="{7698D6E8-F1AC-4EC8-9F95-AA811CDA9AB6}" presName="Child2" presStyleLbl="node1" presStyleIdx="9" presStyleCnt="13" custScaleX="148996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28499F77-2EAA-4B4B-97C5-5D222B27B6BA}" type="pres">
      <dgm:prSet presAssocID="{7698D6E8-F1AC-4EC8-9F95-AA811CDA9AB6}" presName="Accent9" presStyleCnt="0"/>
      <dgm:spPr/>
    </dgm:pt>
    <dgm:pt modelId="{62AA3389-A55A-4E22-BF6E-0E4E60274C71}" type="pres">
      <dgm:prSet presAssocID="{7698D6E8-F1AC-4EC8-9F95-AA811CDA9AB6}" presName="AccentHold1" presStyleLbl="node1" presStyleIdx="10" presStyleCnt="13"/>
      <dgm:spPr/>
    </dgm:pt>
    <dgm:pt modelId="{B7499FE5-473C-4483-8C01-FAD910B32787}" type="pres">
      <dgm:prSet presAssocID="{7698D6E8-F1AC-4EC8-9F95-AA811CDA9AB6}" presName="Accent10" presStyleCnt="0"/>
      <dgm:spPr/>
    </dgm:pt>
    <dgm:pt modelId="{E20D3182-FC68-4C54-8B5B-836C65020C30}" type="pres">
      <dgm:prSet presAssocID="{7698D6E8-F1AC-4EC8-9F95-AA811CDA9AB6}" presName="AccentHold2" presStyleLbl="node1" presStyleIdx="11" presStyleCnt="13"/>
      <dgm:spPr/>
    </dgm:pt>
    <dgm:pt modelId="{B9D5CACE-B103-44C0-B442-A2D28D484BDF}" type="pres">
      <dgm:prSet presAssocID="{7698D6E8-F1AC-4EC8-9F95-AA811CDA9AB6}" presName="Accent11" presStyleCnt="0"/>
      <dgm:spPr/>
    </dgm:pt>
    <dgm:pt modelId="{BA91B0F3-81A1-4249-A6EA-873EB15D1FDE}" type="pres">
      <dgm:prSet presAssocID="{7698D6E8-F1AC-4EC8-9F95-AA811CDA9AB6}" presName="AccentHold3" presStyleLbl="node1" presStyleIdx="12" presStyleCnt="13"/>
      <dgm:spPr/>
    </dgm:pt>
  </dgm:ptLst>
  <dgm:cxnLst>
    <dgm:cxn modelId="{3D74FF13-688C-41C4-BEEC-5AB51E94F6DD}" type="presOf" srcId="{7698D6E8-F1AC-4EC8-9F95-AA811CDA9AB6}" destId="{A8AB0272-F6EB-482C-9EE4-2BE11D97438A}" srcOrd="0" destOrd="0" presId="urn:microsoft.com/office/officeart/2009/3/layout/CircleRelationship"/>
    <dgm:cxn modelId="{A8CE4EA3-1A15-4712-926C-1CE512A5ECCE}" type="presOf" srcId="{EB34CAA2-B79F-470E-B25D-E68508531CC4}" destId="{F1640498-218E-49EB-880B-F3138EF3EF6C}" srcOrd="0" destOrd="0" presId="urn:microsoft.com/office/officeart/2009/3/layout/CircleRelationship"/>
    <dgm:cxn modelId="{C96B277B-235B-4582-9614-D8249DB6BF78}" srcId="{EB34CAA2-B79F-470E-B25D-E68508531CC4}" destId="{C3465497-1E87-4574-86FC-4BB2ABD844F9}" srcOrd="0" destOrd="0" parTransId="{8FBAA893-2A25-4F8C-9120-A79884F6A7CE}" sibTransId="{380D995D-1FBB-4C76-AC88-66CC7B349702}"/>
    <dgm:cxn modelId="{72C70E31-CC2B-41CA-BDF7-BC52157F8A86}" type="presOf" srcId="{DC411337-D296-43C9-AD9D-93F675E3FEC3}" destId="{54864D3A-238D-4E33-8DA8-9E16AAC52E3D}" srcOrd="0" destOrd="0" presId="urn:microsoft.com/office/officeart/2009/3/layout/CircleRelationship"/>
    <dgm:cxn modelId="{BF1AF339-10E4-4674-807A-E26F0977B451}" type="presOf" srcId="{C3465497-1E87-4574-86FC-4BB2ABD844F9}" destId="{8D4DBAAC-ED99-497E-B56F-7E5BC1AB7E78}" srcOrd="0" destOrd="0" presId="urn:microsoft.com/office/officeart/2009/3/layout/CircleRelationship"/>
    <dgm:cxn modelId="{769274F5-818B-4210-B7AD-922B3D363744}" srcId="{DC411337-D296-43C9-AD9D-93F675E3FEC3}" destId="{EB34CAA2-B79F-470E-B25D-E68508531CC4}" srcOrd="0" destOrd="0" parTransId="{1125E59C-D22F-43B8-9DB8-5D8A8CDE5EAE}" sibTransId="{99CE8C75-FFD3-4130-BB4B-AE7808372D38}"/>
    <dgm:cxn modelId="{031A3772-2C3C-4868-9C66-16D427BEAB38}" srcId="{EB34CAA2-B79F-470E-B25D-E68508531CC4}" destId="{7698D6E8-F1AC-4EC8-9F95-AA811CDA9AB6}" srcOrd="1" destOrd="0" parTransId="{77C9D603-BEDC-413F-B3E7-20E47208DA63}" sibTransId="{5921240C-F9C0-42FB-AC0F-8BE6434DBBC8}"/>
    <dgm:cxn modelId="{E7EB36F7-7722-4709-BF80-52097943196E}" type="presParOf" srcId="{54864D3A-238D-4E33-8DA8-9E16AAC52E3D}" destId="{F1640498-218E-49EB-880B-F3138EF3EF6C}" srcOrd="0" destOrd="0" presId="urn:microsoft.com/office/officeart/2009/3/layout/CircleRelationship"/>
    <dgm:cxn modelId="{5345F0C1-73E5-440D-8149-0C4883EFDE55}" type="presParOf" srcId="{54864D3A-238D-4E33-8DA8-9E16AAC52E3D}" destId="{1743DD28-DA65-4873-B7E8-9EB68CBC49F7}" srcOrd="1" destOrd="0" presId="urn:microsoft.com/office/officeart/2009/3/layout/CircleRelationship"/>
    <dgm:cxn modelId="{24ADC645-4136-4547-AF27-8CFE69FAAAFB}" type="presParOf" srcId="{54864D3A-238D-4E33-8DA8-9E16AAC52E3D}" destId="{7C57DB2F-602F-4635-AD81-293CA1FD3EAE}" srcOrd="2" destOrd="0" presId="urn:microsoft.com/office/officeart/2009/3/layout/CircleRelationship"/>
    <dgm:cxn modelId="{2B587800-4E55-4DDB-904D-172220EC231B}" type="presParOf" srcId="{54864D3A-238D-4E33-8DA8-9E16AAC52E3D}" destId="{FB545C8C-1BF0-49C0-A655-F8F792EE784E}" srcOrd="3" destOrd="0" presId="urn:microsoft.com/office/officeart/2009/3/layout/CircleRelationship"/>
    <dgm:cxn modelId="{7C3EC1E4-DFA4-466E-B9E4-B62141588B5C}" type="presParOf" srcId="{54864D3A-238D-4E33-8DA8-9E16AAC52E3D}" destId="{B4343AF8-E4A3-4A90-956E-42B3B19C454C}" srcOrd="4" destOrd="0" presId="urn:microsoft.com/office/officeart/2009/3/layout/CircleRelationship"/>
    <dgm:cxn modelId="{4D1632CE-2890-4F45-A1BC-E3E1E532FE76}" type="presParOf" srcId="{54864D3A-238D-4E33-8DA8-9E16AAC52E3D}" destId="{99901296-65CE-4281-9105-53FC9743AF99}" srcOrd="5" destOrd="0" presId="urn:microsoft.com/office/officeart/2009/3/layout/CircleRelationship"/>
    <dgm:cxn modelId="{EE275775-271F-4C9F-8676-35DE4C7740BB}" type="presParOf" srcId="{54864D3A-238D-4E33-8DA8-9E16AAC52E3D}" destId="{A04AECDC-B333-4A2C-8887-92059481D1AB}" srcOrd="6" destOrd="0" presId="urn:microsoft.com/office/officeart/2009/3/layout/CircleRelationship"/>
    <dgm:cxn modelId="{2BE41396-3BC3-4045-B511-BA46A6361F48}" type="presParOf" srcId="{54864D3A-238D-4E33-8DA8-9E16AAC52E3D}" destId="{8D4DBAAC-ED99-497E-B56F-7E5BC1AB7E78}" srcOrd="7" destOrd="0" presId="urn:microsoft.com/office/officeart/2009/3/layout/CircleRelationship"/>
    <dgm:cxn modelId="{66711CBE-FC4D-4C5D-AE43-C3FF70A6E3EB}" type="presParOf" srcId="{54864D3A-238D-4E33-8DA8-9E16AAC52E3D}" destId="{C48B8FE7-EDF4-48CC-A242-2862DFA0C59A}" srcOrd="8" destOrd="0" presId="urn:microsoft.com/office/officeart/2009/3/layout/CircleRelationship"/>
    <dgm:cxn modelId="{1AE998FA-4115-484F-9D41-D63268DF7B97}" type="presParOf" srcId="{C48B8FE7-EDF4-48CC-A242-2862DFA0C59A}" destId="{3004A957-F019-42D5-810D-907B969847A1}" srcOrd="0" destOrd="0" presId="urn:microsoft.com/office/officeart/2009/3/layout/CircleRelationship"/>
    <dgm:cxn modelId="{E3D08E59-486D-417A-94A7-24F6932CC90D}" type="presParOf" srcId="{54864D3A-238D-4E33-8DA8-9E16AAC52E3D}" destId="{3AFA6D64-F986-4F96-AAC4-3C9327747BD0}" srcOrd="9" destOrd="0" presId="urn:microsoft.com/office/officeart/2009/3/layout/CircleRelationship"/>
    <dgm:cxn modelId="{D9CFC7D8-53FD-45C2-90B5-DB2B70141593}" type="presParOf" srcId="{3AFA6D64-F986-4F96-AAC4-3C9327747BD0}" destId="{B7DE856C-A3D0-491B-A3AD-1096A9D67114}" srcOrd="0" destOrd="0" presId="urn:microsoft.com/office/officeart/2009/3/layout/CircleRelationship"/>
    <dgm:cxn modelId="{AA38CCB7-5C3A-435A-9790-E5DBD68F918C}" type="presParOf" srcId="{54864D3A-238D-4E33-8DA8-9E16AAC52E3D}" destId="{A8AB0272-F6EB-482C-9EE4-2BE11D97438A}" srcOrd="10" destOrd="0" presId="urn:microsoft.com/office/officeart/2009/3/layout/CircleRelationship"/>
    <dgm:cxn modelId="{9E50F633-4589-4E6C-A05E-03C8440AAFD4}" type="presParOf" srcId="{54864D3A-238D-4E33-8DA8-9E16AAC52E3D}" destId="{28499F77-2EAA-4B4B-97C5-5D222B27B6BA}" srcOrd="11" destOrd="0" presId="urn:microsoft.com/office/officeart/2009/3/layout/CircleRelationship"/>
    <dgm:cxn modelId="{64805B88-DFB4-4901-B0B3-F7BD1D2DCC77}" type="presParOf" srcId="{28499F77-2EAA-4B4B-97C5-5D222B27B6BA}" destId="{62AA3389-A55A-4E22-BF6E-0E4E60274C71}" srcOrd="0" destOrd="0" presId="urn:microsoft.com/office/officeart/2009/3/layout/CircleRelationship"/>
    <dgm:cxn modelId="{97D70E77-A1D1-44F8-9918-02F960A1B863}" type="presParOf" srcId="{54864D3A-238D-4E33-8DA8-9E16AAC52E3D}" destId="{B7499FE5-473C-4483-8C01-FAD910B32787}" srcOrd="12" destOrd="0" presId="urn:microsoft.com/office/officeart/2009/3/layout/CircleRelationship"/>
    <dgm:cxn modelId="{353944FA-3357-465D-B3CD-16B507173E08}" type="presParOf" srcId="{B7499FE5-473C-4483-8C01-FAD910B32787}" destId="{E20D3182-FC68-4C54-8B5B-836C65020C30}" srcOrd="0" destOrd="0" presId="urn:microsoft.com/office/officeart/2009/3/layout/CircleRelationship"/>
    <dgm:cxn modelId="{208E73DD-D228-4AEC-96CD-732F78FD2C1E}" type="presParOf" srcId="{54864D3A-238D-4E33-8DA8-9E16AAC52E3D}" destId="{B9D5CACE-B103-44C0-B442-A2D28D484BDF}" srcOrd="13" destOrd="0" presId="urn:microsoft.com/office/officeart/2009/3/layout/CircleRelationship"/>
    <dgm:cxn modelId="{0E3A437B-F56E-4EB0-B3E9-0CD5490C1C5B}" type="presParOf" srcId="{B9D5CACE-B103-44C0-B442-A2D28D484BDF}" destId="{BA91B0F3-81A1-4249-A6EA-873EB15D1F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411337-D296-43C9-AD9D-93F675E3FEC3}" type="doc">
      <dgm:prSet loTypeId="urn:microsoft.com/office/officeart/2009/3/layout/CircleRelationship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34CAA2-B79F-470E-B25D-E68508531CC4}">
      <dgm:prSet phldrT="[Texto]" custT="1"/>
      <dgm:spPr/>
      <dgm:t>
        <a:bodyPr/>
        <a:lstStyle/>
        <a:p>
          <a:r>
            <a:rPr lang="pt-BR" sz="3200" b="1" dirty="0" smtClean="0"/>
            <a:t>   </a:t>
          </a:r>
          <a:r>
            <a:rPr lang="pt-BR" sz="3200" b="1" dirty="0" smtClean="0">
              <a:solidFill>
                <a:srgbClr val="FFFF00"/>
              </a:solidFill>
            </a:rPr>
            <a:t>CONVOCAÇÃO</a:t>
          </a:r>
        </a:p>
        <a:p>
          <a:r>
            <a:rPr lang="pt-BR" sz="3200" b="1" dirty="0" smtClean="0">
              <a:solidFill>
                <a:srgbClr val="FFFF00"/>
              </a:solidFill>
            </a:rPr>
            <a:t>DOCUMENTAÇÃO E PAGAMENTO</a:t>
          </a:r>
          <a:endParaRPr lang="pt-BR" sz="3200" b="1" dirty="0">
            <a:solidFill>
              <a:srgbClr val="FFFF00"/>
            </a:solidFill>
          </a:endParaRPr>
        </a:p>
      </dgm:t>
    </dgm:pt>
    <dgm:pt modelId="{1125E59C-D22F-43B8-9DB8-5D8A8CDE5EAE}" type="parTrans" cxnId="{769274F5-818B-4210-B7AD-922B3D363744}">
      <dgm:prSet/>
      <dgm:spPr/>
      <dgm:t>
        <a:bodyPr/>
        <a:lstStyle/>
        <a:p>
          <a:endParaRPr lang="pt-BR"/>
        </a:p>
      </dgm:t>
    </dgm:pt>
    <dgm:pt modelId="{99CE8C75-FFD3-4130-BB4B-AE7808372D38}" type="sibTrans" cxnId="{769274F5-818B-4210-B7AD-922B3D363744}">
      <dgm:prSet/>
      <dgm:spPr/>
      <dgm:t>
        <a:bodyPr/>
        <a:lstStyle/>
        <a:p>
          <a:endParaRPr lang="pt-BR"/>
        </a:p>
      </dgm:t>
    </dgm:pt>
    <dgm:pt modelId="{C3465497-1E87-4574-86FC-4BB2ABD844F9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EDITAIS</a:t>
          </a:r>
        </a:p>
        <a:p>
          <a:r>
            <a:rPr lang="pt-BR" sz="1600" b="1" dirty="0" smtClean="0">
              <a:solidFill>
                <a:srgbClr val="FFFF00"/>
              </a:solidFill>
            </a:rPr>
            <a:t>R. PETIT</a:t>
          </a:r>
          <a:endParaRPr lang="pt-BR" sz="1600" b="1" dirty="0">
            <a:solidFill>
              <a:srgbClr val="FFFF00"/>
            </a:solidFill>
          </a:endParaRPr>
        </a:p>
      </dgm:t>
    </dgm:pt>
    <dgm:pt modelId="{8FBAA893-2A25-4F8C-9120-A79884F6A7CE}" type="parTrans" cxnId="{C96B277B-235B-4582-9614-D8249DB6BF78}">
      <dgm:prSet/>
      <dgm:spPr/>
      <dgm:t>
        <a:bodyPr/>
        <a:lstStyle/>
        <a:p>
          <a:endParaRPr lang="pt-BR"/>
        </a:p>
      </dgm:t>
    </dgm:pt>
    <dgm:pt modelId="{380D995D-1FBB-4C76-AC88-66CC7B349702}" type="sibTrans" cxnId="{C96B277B-235B-4582-9614-D8249DB6BF78}">
      <dgm:prSet/>
      <dgm:spPr/>
      <dgm:t>
        <a:bodyPr/>
        <a:lstStyle/>
        <a:p>
          <a:endParaRPr lang="pt-BR"/>
        </a:p>
      </dgm:t>
    </dgm:pt>
    <dgm:pt modelId="{7698D6E8-F1AC-4EC8-9F95-AA811CDA9AB6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CULTURA </a:t>
          </a:r>
        </a:p>
        <a:p>
          <a:r>
            <a:rPr lang="pt-BR" sz="1600" b="1" dirty="0" smtClean="0">
              <a:solidFill>
                <a:srgbClr val="FFFF00"/>
              </a:solidFill>
            </a:rPr>
            <a:t>PARNAIBANA</a:t>
          </a:r>
          <a:endParaRPr lang="pt-BR" sz="1600" b="1" dirty="0">
            <a:solidFill>
              <a:srgbClr val="FFFF00"/>
            </a:solidFill>
          </a:endParaRPr>
        </a:p>
      </dgm:t>
    </dgm:pt>
    <dgm:pt modelId="{77C9D603-BEDC-413F-B3E7-20E47208DA63}" type="parTrans" cxnId="{031A3772-2C3C-4868-9C66-16D427BEAB38}">
      <dgm:prSet/>
      <dgm:spPr/>
      <dgm:t>
        <a:bodyPr/>
        <a:lstStyle/>
        <a:p>
          <a:endParaRPr lang="pt-BR"/>
        </a:p>
      </dgm:t>
    </dgm:pt>
    <dgm:pt modelId="{5921240C-F9C0-42FB-AC0F-8BE6434DBBC8}" type="sibTrans" cxnId="{031A3772-2C3C-4868-9C66-16D427BEAB38}">
      <dgm:prSet/>
      <dgm:spPr/>
      <dgm:t>
        <a:bodyPr/>
        <a:lstStyle/>
        <a:p>
          <a:endParaRPr lang="pt-BR"/>
        </a:p>
      </dgm:t>
    </dgm:pt>
    <dgm:pt modelId="{54864D3A-238D-4E33-8DA8-9E16AAC52E3D}" type="pres">
      <dgm:prSet presAssocID="{DC411337-D296-43C9-AD9D-93F675E3FEC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F1640498-218E-49EB-880B-F3138EF3EF6C}" type="pres">
      <dgm:prSet presAssocID="{EB34CAA2-B79F-470E-B25D-E68508531CC4}" presName="Parent" presStyleLbl="node0" presStyleIdx="0" presStyleCnt="1" custScaleX="159021">
        <dgm:presLayoutVars>
          <dgm:chMax val="5"/>
          <dgm:chPref val="5"/>
        </dgm:presLayoutVars>
      </dgm:prSet>
      <dgm:spPr/>
      <dgm:t>
        <a:bodyPr/>
        <a:lstStyle/>
        <a:p>
          <a:endParaRPr lang="pt-BR"/>
        </a:p>
      </dgm:t>
    </dgm:pt>
    <dgm:pt modelId="{1743DD28-DA65-4873-B7E8-9EB68CBC49F7}" type="pres">
      <dgm:prSet presAssocID="{EB34CAA2-B79F-470E-B25D-E68508531CC4}" presName="Accent1" presStyleLbl="node1" presStyleIdx="0" presStyleCnt="13"/>
      <dgm:spPr/>
    </dgm:pt>
    <dgm:pt modelId="{7C57DB2F-602F-4635-AD81-293CA1FD3EAE}" type="pres">
      <dgm:prSet presAssocID="{EB34CAA2-B79F-470E-B25D-E68508531CC4}" presName="Accent2" presStyleLbl="node1" presStyleIdx="1" presStyleCnt="13"/>
      <dgm:spPr/>
    </dgm:pt>
    <dgm:pt modelId="{FB545C8C-1BF0-49C0-A655-F8F792EE784E}" type="pres">
      <dgm:prSet presAssocID="{EB34CAA2-B79F-470E-B25D-E68508531CC4}" presName="Accent3" presStyleLbl="node1" presStyleIdx="2" presStyleCnt="13"/>
      <dgm:spPr/>
    </dgm:pt>
    <dgm:pt modelId="{B4343AF8-E4A3-4A90-956E-42B3B19C454C}" type="pres">
      <dgm:prSet presAssocID="{EB34CAA2-B79F-470E-B25D-E68508531CC4}" presName="Accent4" presStyleLbl="node1" presStyleIdx="3" presStyleCnt="13"/>
      <dgm:spPr/>
    </dgm:pt>
    <dgm:pt modelId="{99901296-65CE-4281-9105-53FC9743AF99}" type="pres">
      <dgm:prSet presAssocID="{EB34CAA2-B79F-470E-B25D-E68508531CC4}" presName="Accent5" presStyleLbl="node1" presStyleIdx="4" presStyleCnt="13"/>
      <dgm:spPr/>
    </dgm:pt>
    <dgm:pt modelId="{A04AECDC-B333-4A2C-8887-92059481D1AB}" type="pres">
      <dgm:prSet presAssocID="{EB34CAA2-B79F-470E-B25D-E68508531CC4}" presName="Accent6" presStyleLbl="node1" presStyleIdx="5" presStyleCnt="13" custLinFactX="-34371" custLinFactNeighborX="-100000" custLinFactNeighborY="49055"/>
      <dgm:spPr/>
    </dgm:pt>
    <dgm:pt modelId="{8D4DBAAC-ED99-497E-B56F-7E5BC1AB7E78}" type="pres">
      <dgm:prSet presAssocID="{C3465497-1E87-4574-86FC-4BB2ABD844F9}" presName="Child1" presStyleLbl="node1" presStyleIdx="6" presStyleCnt="13" custLinFactNeighborX="-10408" custLinFactNeighborY="-17099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C48B8FE7-EDF4-48CC-A242-2862DFA0C59A}" type="pres">
      <dgm:prSet presAssocID="{C3465497-1E87-4574-86FC-4BB2ABD844F9}" presName="Accent7" presStyleCnt="0"/>
      <dgm:spPr/>
    </dgm:pt>
    <dgm:pt modelId="{3004A957-F019-42D5-810D-907B969847A1}" type="pres">
      <dgm:prSet presAssocID="{C3465497-1E87-4574-86FC-4BB2ABD844F9}" presName="AccentHold1" presStyleLbl="node1" presStyleIdx="7" presStyleCnt="13"/>
      <dgm:spPr/>
    </dgm:pt>
    <dgm:pt modelId="{3AFA6D64-F986-4F96-AAC4-3C9327747BD0}" type="pres">
      <dgm:prSet presAssocID="{C3465497-1E87-4574-86FC-4BB2ABD844F9}" presName="Accent8" presStyleCnt="0"/>
      <dgm:spPr/>
    </dgm:pt>
    <dgm:pt modelId="{B7DE856C-A3D0-491B-A3AD-1096A9D67114}" type="pres">
      <dgm:prSet presAssocID="{C3465497-1E87-4574-86FC-4BB2ABD844F9}" presName="AccentHold2" presStyleLbl="node1" presStyleIdx="8" presStyleCnt="13"/>
      <dgm:spPr/>
    </dgm:pt>
    <dgm:pt modelId="{A8AB0272-F6EB-482C-9EE4-2BE11D97438A}" type="pres">
      <dgm:prSet presAssocID="{7698D6E8-F1AC-4EC8-9F95-AA811CDA9AB6}" presName="Child2" presStyleLbl="node1" presStyleIdx="9" presStyleCnt="13" custScaleX="148996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28499F77-2EAA-4B4B-97C5-5D222B27B6BA}" type="pres">
      <dgm:prSet presAssocID="{7698D6E8-F1AC-4EC8-9F95-AA811CDA9AB6}" presName="Accent9" presStyleCnt="0"/>
      <dgm:spPr/>
    </dgm:pt>
    <dgm:pt modelId="{62AA3389-A55A-4E22-BF6E-0E4E60274C71}" type="pres">
      <dgm:prSet presAssocID="{7698D6E8-F1AC-4EC8-9F95-AA811CDA9AB6}" presName="AccentHold1" presStyleLbl="node1" presStyleIdx="10" presStyleCnt="13" custLinFactNeighborX="29878" custLinFactNeighborY="-29966"/>
      <dgm:spPr/>
    </dgm:pt>
    <dgm:pt modelId="{B7499FE5-473C-4483-8C01-FAD910B32787}" type="pres">
      <dgm:prSet presAssocID="{7698D6E8-F1AC-4EC8-9F95-AA811CDA9AB6}" presName="Accent10" presStyleCnt="0"/>
      <dgm:spPr/>
    </dgm:pt>
    <dgm:pt modelId="{E20D3182-FC68-4C54-8B5B-836C65020C30}" type="pres">
      <dgm:prSet presAssocID="{7698D6E8-F1AC-4EC8-9F95-AA811CDA9AB6}" presName="AccentHold2" presStyleLbl="node1" presStyleIdx="11" presStyleCnt="13"/>
      <dgm:spPr/>
    </dgm:pt>
    <dgm:pt modelId="{B9D5CACE-B103-44C0-B442-A2D28D484BDF}" type="pres">
      <dgm:prSet presAssocID="{7698D6E8-F1AC-4EC8-9F95-AA811CDA9AB6}" presName="Accent11" presStyleCnt="0"/>
      <dgm:spPr/>
    </dgm:pt>
    <dgm:pt modelId="{BA91B0F3-81A1-4249-A6EA-873EB15D1FDE}" type="pres">
      <dgm:prSet presAssocID="{7698D6E8-F1AC-4EC8-9F95-AA811CDA9AB6}" presName="AccentHold3" presStyleLbl="node1" presStyleIdx="12" presStyleCnt="13"/>
      <dgm:spPr/>
    </dgm:pt>
  </dgm:ptLst>
  <dgm:cxnLst>
    <dgm:cxn modelId="{769274F5-818B-4210-B7AD-922B3D363744}" srcId="{DC411337-D296-43C9-AD9D-93F675E3FEC3}" destId="{EB34CAA2-B79F-470E-B25D-E68508531CC4}" srcOrd="0" destOrd="0" parTransId="{1125E59C-D22F-43B8-9DB8-5D8A8CDE5EAE}" sibTransId="{99CE8C75-FFD3-4130-BB4B-AE7808372D38}"/>
    <dgm:cxn modelId="{4EA3EA91-FF4D-458E-B7CA-BA786E251CA5}" type="presOf" srcId="{7698D6E8-F1AC-4EC8-9F95-AA811CDA9AB6}" destId="{A8AB0272-F6EB-482C-9EE4-2BE11D97438A}" srcOrd="0" destOrd="0" presId="urn:microsoft.com/office/officeart/2009/3/layout/CircleRelationship"/>
    <dgm:cxn modelId="{44380C36-3FC8-4F9B-87A7-64A747B2FA00}" type="presOf" srcId="{C3465497-1E87-4574-86FC-4BB2ABD844F9}" destId="{8D4DBAAC-ED99-497E-B56F-7E5BC1AB7E78}" srcOrd="0" destOrd="0" presId="urn:microsoft.com/office/officeart/2009/3/layout/CircleRelationship"/>
    <dgm:cxn modelId="{031A3772-2C3C-4868-9C66-16D427BEAB38}" srcId="{EB34CAA2-B79F-470E-B25D-E68508531CC4}" destId="{7698D6E8-F1AC-4EC8-9F95-AA811CDA9AB6}" srcOrd="1" destOrd="0" parTransId="{77C9D603-BEDC-413F-B3E7-20E47208DA63}" sibTransId="{5921240C-F9C0-42FB-AC0F-8BE6434DBBC8}"/>
    <dgm:cxn modelId="{67086E56-6700-46DB-B9E7-0178527A3FF6}" type="presOf" srcId="{DC411337-D296-43C9-AD9D-93F675E3FEC3}" destId="{54864D3A-238D-4E33-8DA8-9E16AAC52E3D}" srcOrd="0" destOrd="0" presId="urn:microsoft.com/office/officeart/2009/3/layout/CircleRelationship"/>
    <dgm:cxn modelId="{C96B277B-235B-4582-9614-D8249DB6BF78}" srcId="{EB34CAA2-B79F-470E-B25D-E68508531CC4}" destId="{C3465497-1E87-4574-86FC-4BB2ABD844F9}" srcOrd="0" destOrd="0" parTransId="{8FBAA893-2A25-4F8C-9120-A79884F6A7CE}" sibTransId="{380D995D-1FBB-4C76-AC88-66CC7B349702}"/>
    <dgm:cxn modelId="{94148C59-22FD-446D-8845-746974CFD7FC}" type="presOf" srcId="{EB34CAA2-B79F-470E-B25D-E68508531CC4}" destId="{F1640498-218E-49EB-880B-F3138EF3EF6C}" srcOrd="0" destOrd="0" presId="urn:microsoft.com/office/officeart/2009/3/layout/CircleRelationship"/>
    <dgm:cxn modelId="{1BFDAD89-A0B6-4C0B-BDEB-CCC3ACC18718}" type="presParOf" srcId="{54864D3A-238D-4E33-8DA8-9E16AAC52E3D}" destId="{F1640498-218E-49EB-880B-F3138EF3EF6C}" srcOrd="0" destOrd="0" presId="urn:microsoft.com/office/officeart/2009/3/layout/CircleRelationship"/>
    <dgm:cxn modelId="{54EB5B70-5735-4B14-A62E-4EE02571EA57}" type="presParOf" srcId="{54864D3A-238D-4E33-8DA8-9E16AAC52E3D}" destId="{1743DD28-DA65-4873-B7E8-9EB68CBC49F7}" srcOrd="1" destOrd="0" presId="urn:microsoft.com/office/officeart/2009/3/layout/CircleRelationship"/>
    <dgm:cxn modelId="{E95018E6-F412-432D-A720-60E5803D7FAB}" type="presParOf" srcId="{54864D3A-238D-4E33-8DA8-9E16AAC52E3D}" destId="{7C57DB2F-602F-4635-AD81-293CA1FD3EAE}" srcOrd="2" destOrd="0" presId="urn:microsoft.com/office/officeart/2009/3/layout/CircleRelationship"/>
    <dgm:cxn modelId="{9538118C-8ACB-4309-9DF6-04D0E40259E4}" type="presParOf" srcId="{54864D3A-238D-4E33-8DA8-9E16AAC52E3D}" destId="{FB545C8C-1BF0-49C0-A655-F8F792EE784E}" srcOrd="3" destOrd="0" presId="urn:microsoft.com/office/officeart/2009/3/layout/CircleRelationship"/>
    <dgm:cxn modelId="{23ADD288-1FC5-4999-925D-BE03695B1611}" type="presParOf" srcId="{54864D3A-238D-4E33-8DA8-9E16AAC52E3D}" destId="{B4343AF8-E4A3-4A90-956E-42B3B19C454C}" srcOrd="4" destOrd="0" presId="urn:microsoft.com/office/officeart/2009/3/layout/CircleRelationship"/>
    <dgm:cxn modelId="{200E1A58-33F2-4C98-8095-28270039C583}" type="presParOf" srcId="{54864D3A-238D-4E33-8DA8-9E16AAC52E3D}" destId="{99901296-65CE-4281-9105-53FC9743AF99}" srcOrd="5" destOrd="0" presId="urn:microsoft.com/office/officeart/2009/3/layout/CircleRelationship"/>
    <dgm:cxn modelId="{7E6C309A-A4BB-4091-AC7F-52B040BAA693}" type="presParOf" srcId="{54864D3A-238D-4E33-8DA8-9E16AAC52E3D}" destId="{A04AECDC-B333-4A2C-8887-92059481D1AB}" srcOrd="6" destOrd="0" presId="urn:microsoft.com/office/officeart/2009/3/layout/CircleRelationship"/>
    <dgm:cxn modelId="{97E275DD-D0C0-4462-9678-06E78BD6C1A2}" type="presParOf" srcId="{54864D3A-238D-4E33-8DA8-9E16AAC52E3D}" destId="{8D4DBAAC-ED99-497E-B56F-7E5BC1AB7E78}" srcOrd="7" destOrd="0" presId="urn:microsoft.com/office/officeart/2009/3/layout/CircleRelationship"/>
    <dgm:cxn modelId="{7E096D32-04E9-4AD7-AEBD-EDAA20F1D3A4}" type="presParOf" srcId="{54864D3A-238D-4E33-8DA8-9E16AAC52E3D}" destId="{C48B8FE7-EDF4-48CC-A242-2862DFA0C59A}" srcOrd="8" destOrd="0" presId="urn:microsoft.com/office/officeart/2009/3/layout/CircleRelationship"/>
    <dgm:cxn modelId="{A45B7F88-589E-484D-A740-8969724A9B26}" type="presParOf" srcId="{C48B8FE7-EDF4-48CC-A242-2862DFA0C59A}" destId="{3004A957-F019-42D5-810D-907B969847A1}" srcOrd="0" destOrd="0" presId="urn:microsoft.com/office/officeart/2009/3/layout/CircleRelationship"/>
    <dgm:cxn modelId="{B8213AFE-0C20-4D7D-9771-6C03094B2136}" type="presParOf" srcId="{54864D3A-238D-4E33-8DA8-9E16AAC52E3D}" destId="{3AFA6D64-F986-4F96-AAC4-3C9327747BD0}" srcOrd="9" destOrd="0" presId="urn:microsoft.com/office/officeart/2009/3/layout/CircleRelationship"/>
    <dgm:cxn modelId="{959FE309-BC09-4CD6-BE71-C9A096A2FC80}" type="presParOf" srcId="{3AFA6D64-F986-4F96-AAC4-3C9327747BD0}" destId="{B7DE856C-A3D0-491B-A3AD-1096A9D67114}" srcOrd="0" destOrd="0" presId="urn:microsoft.com/office/officeart/2009/3/layout/CircleRelationship"/>
    <dgm:cxn modelId="{8C837104-DC36-4809-B61F-756B85448B2A}" type="presParOf" srcId="{54864D3A-238D-4E33-8DA8-9E16AAC52E3D}" destId="{A8AB0272-F6EB-482C-9EE4-2BE11D97438A}" srcOrd="10" destOrd="0" presId="urn:microsoft.com/office/officeart/2009/3/layout/CircleRelationship"/>
    <dgm:cxn modelId="{B43734F1-BE5F-4411-9799-C6718E7FE64B}" type="presParOf" srcId="{54864D3A-238D-4E33-8DA8-9E16AAC52E3D}" destId="{28499F77-2EAA-4B4B-97C5-5D222B27B6BA}" srcOrd="11" destOrd="0" presId="urn:microsoft.com/office/officeart/2009/3/layout/CircleRelationship"/>
    <dgm:cxn modelId="{93D0F3BF-B571-48D0-B1B9-BF3065F4D2C4}" type="presParOf" srcId="{28499F77-2EAA-4B4B-97C5-5D222B27B6BA}" destId="{62AA3389-A55A-4E22-BF6E-0E4E60274C71}" srcOrd="0" destOrd="0" presId="urn:microsoft.com/office/officeart/2009/3/layout/CircleRelationship"/>
    <dgm:cxn modelId="{A4E1F3ED-7F3F-460C-BBF2-A0A3B06C9710}" type="presParOf" srcId="{54864D3A-238D-4E33-8DA8-9E16AAC52E3D}" destId="{B7499FE5-473C-4483-8C01-FAD910B32787}" srcOrd="12" destOrd="0" presId="urn:microsoft.com/office/officeart/2009/3/layout/CircleRelationship"/>
    <dgm:cxn modelId="{DAF1BD01-1FF4-47C5-8F67-4F9584ECEB63}" type="presParOf" srcId="{B7499FE5-473C-4483-8C01-FAD910B32787}" destId="{E20D3182-FC68-4C54-8B5B-836C65020C30}" srcOrd="0" destOrd="0" presId="urn:microsoft.com/office/officeart/2009/3/layout/CircleRelationship"/>
    <dgm:cxn modelId="{A54F4107-882D-4564-B6B3-F4C6EA0CF5D7}" type="presParOf" srcId="{54864D3A-238D-4E33-8DA8-9E16AAC52E3D}" destId="{B9D5CACE-B103-44C0-B442-A2D28D484BDF}" srcOrd="13" destOrd="0" presId="urn:microsoft.com/office/officeart/2009/3/layout/CircleRelationship"/>
    <dgm:cxn modelId="{F0415F5F-22EE-467C-A6B8-89A61A7A8AF1}" type="presParOf" srcId="{B9D5CACE-B103-44C0-B442-A2D28D484BDF}" destId="{BA91B0F3-81A1-4249-A6EA-873EB15D1F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411337-D296-43C9-AD9D-93F675E3FEC3}" type="doc">
      <dgm:prSet loTypeId="urn:microsoft.com/office/officeart/2009/3/layout/CircleRelationship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34CAA2-B79F-470E-B25D-E68508531CC4}">
      <dgm:prSet phldrT="[Texto]" custT="1"/>
      <dgm:spPr/>
      <dgm:t>
        <a:bodyPr/>
        <a:lstStyle/>
        <a:p>
          <a:r>
            <a:rPr lang="pt-BR" sz="3200" b="1" dirty="0" smtClean="0"/>
            <a:t>   </a:t>
          </a:r>
          <a:r>
            <a:rPr lang="pt-BR" sz="3200" b="1" dirty="0" smtClean="0">
              <a:solidFill>
                <a:srgbClr val="FFFF00"/>
              </a:solidFill>
            </a:rPr>
            <a:t>PRESTAÇÃO DE CONTAS</a:t>
          </a:r>
          <a:endParaRPr lang="pt-BR" sz="3200" b="1" dirty="0">
            <a:solidFill>
              <a:srgbClr val="FFFF00"/>
            </a:solidFill>
          </a:endParaRPr>
        </a:p>
      </dgm:t>
    </dgm:pt>
    <dgm:pt modelId="{1125E59C-D22F-43B8-9DB8-5D8A8CDE5EAE}" type="parTrans" cxnId="{769274F5-818B-4210-B7AD-922B3D363744}">
      <dgm:prSet/>
      <dgm:spPr/>
      <dgm:t>
        <a:bodyPr/>
        <a:lstStyle/>
        <a:p>
          <a:endParaRPr lang="pt-BR"/>
        </a:p>
      </dgm:t>
    </dgm:pt>
    <dgm:pt modelId="{99CE8C75-FFD3-4130-BB4B-AE7808372D38}" type="sibTrans" cxnId="{769274F5-818B-4210-B7AD-922B3D363744}">
      <dgm:prSet/>
      <dgm:spPr/>
      <dgm:t>
        <a:bodyPr/>
        <a:lstStyle/>
        <a:p>
          <a:endParaRPr lang="pt-BR"/>
        </a:p>
      </dgm:t>
    </dgm:pt>
    <dgm:pt modelId="{C3465497-1E87-4574-86FC-4BB2ABD844F9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EDITAIS</a:t>
          </a:r>
        </a:p>
        <a:p>
          <a:r>
            <a:rPr lang="pt-BR" sz="1600" b="1" dirty="0" smtClean="0">
              <a:solidFill>
                <a:srgbClr val="FFFF00"/>
              </a:solidFill>
            </a:rPr>
            <a:t>R. PETIT</a:t>
          </a:r>
          <a:endParaRPr lang="pt-BR" sz="1600" b="1" dirty="0">
            <a:solidFill>
              <a:srgbClr val="FFFF00"/>
            </a:solidFill>
          </a:endParaRPr>
        </a:p>
      </dgm:t>
    </dgm:pt>
    <dgm:pt modelId="{8FBAA893-2A25-4F8C-9120-A79884F6A7CE}" type="parTrans" cxnId="{C96B277B-235B-4582-9614-D8249DB6BF78}">
      <dgm:prSet/>
      <dgm:spPr/>
      <dgm:t>
        <a:bodyPr/>
        <a:lstStyle/>
        <a:p>
          <a:endParaRPr lang="pt-BR"/>
        </a:p>
      </dgm:t>
    </dgm:pt>
    <dgm:pt modelId="{380D995D-1FBB-4C76-AC88-66CC7B349702}" type="sibTrans" cxnId="{C96B277B-235B-4582-9614-D8249DB6BF78}">
      <dgm:prSet/>
      <dgm:spPr/>
      <dgm:t>
        <a:bodyPr/>
        <a:lstStyle/>
        <a:p>
          <a:endParaRPr lang="pt-BR"/>
        </a:p>
      </dgm:t>
    </dgm:pt>
    <dgm:pt modelId="{7698D6E8-F1AC-4EC8-9F95-AA811CDA9AB6}">
      <dgm:prSet phldrT="[Texto]" custT="1"/>
      <dgm:spPr/>
      <dgm:t>
        <a:bodyPr/>
        <a:lstStyle/>
        <a:p>
          <a:r>
            <a:rPr lang="pt-BR" sz="1600" b="1" dirty="0" smtClean="0">
              <a:solidFill>
                <a:srgbClr val="FFFF00"/>
              </a:solidFill>
            </a:rPr>
            <a:t>CULTURA </a:t>
          </a:r>
        </a:p>
        <a:p>
          <a:r>
            <a:rPr lang="pt-BR" sz="1600" b="1" dirty="0" smtClean="0">
              <a:solidFill>
                <a:srgbClr val="FFFF00"/>
              </a:solidFill>
            </a:rPr>
            <a:t>PARNAIBANA</a:t>
          </a:r>
          <a:endParaRPr lang="pt-BR" sz="1600" b="1" dirty="0">
            <a:solidFill>
              <a:srgbClr val="FFFF00"/>
            </a:solidFill>
          </a:endParaRPr>
        </a:p>
      </dgm:t>
    </dgm:pt>
    <dgm:pt modelId="{77C9D603-BEDC-413F-B3E7-20E47208DA63}" type="parTrans" cxnId="{031A3772-2C3C-4868-9C66-16D427BEAB38}">
      <dgm:prSet/>
      <dgm:spPr/>
      <dgm:t>
        <a:bodyPr/>
        <a:lstStyle/>
        <a:p>
          <a:endParaRPr lang="pt-BR"/>
        </a:p>
      </dgm:t>
    </dgm:pt>
    <dgm:pt modelId="{5921240C-F9C0-42FB-AC0F-8BE6434DBBC8}" type="sibTrans" cxnId="{031A3772-2C3C-4868-9C66-16D427BEAB38}">
      <dgm:prSet/>
      <dgm:spPr/>
      <dgm:t>
        <a:bodyPr/>
        <a:lstStyle/>
        <a:p>
          <a:endParaRPr lang="pt-BR"/>
        </a:p>
      </dgm:t>
    </dgm:pt>
    <dgm:pt modelId="{54864D3A-238D-4E33-8DA8-9E16AAC52E3D}" type="pres">
      <dgm:prSet presAssocID="{DC411337-D296-43C9-AD9D-93F675E3FEC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F1640498-218E-49EB-880B-F3138EF3EF6C}" type="pres">
      <dgm:prSet presAssocID="{EB34CAA2-B79F-470E-B25D-E68508531CC4}" presName="Parent" presStyleLbl="node0" presStyleIdx="0" presStyleCnt="1" custScaleX="159021">
        <dgm:presLayoutVars>
          <dgm:chMax val="5"/>
          <dgm:chPref val="5"/>
        </dgm:presLayoutVars>
      </dgm:prSet>
      <dgm:spPr/>
      <dgm:t>
        <a:bodyPr/>
        <a:lstStyle/>
        <a:p>
          <a:endParaRPr lang="pt-BR"/>
        </a:p>
      </dgm:t>
    </dgm:pt>
    <dgm:pt modelId="{1743DD28-DA65-4873-B7E8-9EB68CBC49F7}" type="pres">
      <dgm:prSet presAssocID="{EB34CAA2-B79F-470E-B25D-E68508531CC4}" presName="Accent1" presStyleLbl="node1" presStyleIdx="0" presStyleCnt="13"/>
      <dgm:spPr/>
    </dgm:pt>
    <dgm:pt modelId="{7C57DB2F-602F-4635-AD81-293CA1FD3EAE}" type="pres">
      <dgm:prSet presAssocID="{EB34CAA2-B79F-470E-B25D-E68508531CC4}" presName="Accent2" presStyleLbl="node1" presStyleIdx="1" presStyleCnt="13"/>
      <dgm:spPr/>
    </dgm:pt>
    <dgm:pt modelId="{FB545C8C-1BF0-49C0-A655-F8F792EE784E}" type="pres">
      <dgm:prSet presAssocID="{EB34CAA2-B79F-470E-B25D-E68508531CC4}" presName="Accent3" presStyleLbl="node1" presStyleIdx="2" presStyleCnt="13"/>
      <dgm:spPr/>
    </dgm:pt>
    <dgm:pt modelId="{B4343AF8-E4A3-4A90-956E-42B3B19C454C}" type="pres">
      <dgm:prSet presAssocID="{EB34CAA2-B79F-470E-B25D-E68508531CC4}" presName="Accent4" presStyleLbl="node1" presStyleIdx="3" presStyleCnt="13"/>
      <dgm:spPr/>
    </dgm:pt>
    <dgm:pt modelId="{99901296-65CE-4281-9105-53FC9743AF99}" type="pres">
      <dgm:prSet presAssocID="{EB34CAA2-B79F-470E-B25D-E68508531CC4}" presName="Accent5" presStyleLbl="node1" presStyleIdx="4" presStyleCnt="13"/>
      <dgm:spPr/>
    </dgm:pt>
    <dgm:pt modelId="{A04AECDC-B333-4A2C-8887-92059481D1AB}" type="pres">
      <dgm:prSet presAssocID="{EB34CAA2-B79F-470E-B25D-E68508531CC4}" presName="Accent6" presStyleLbl="node1" presStyleIdx="5" presStyleCnt="13" custLinFactX="-34371" custLinFactNeighborX="-100000" custLinFactNeighborY="49055"/>
      <dgm:spPr/>
    </dgm:pt>
    <dgm:pt modelId="{8D4DBAAC-ED99-497E-B56F-7E5BC1AB7E78}" type="pres">
      <dgm:prSet presAssocID="{C3465497-1E87-4574-86FC-4BB2ABD844F9}" presName="Child1" presStyleLbl="node1" presStyleIdx="6" presStyleCnt="13" custLinFactNeighborX="-10408" custLinFactNeighborY="-17099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C48B8FE7-EDF4-48CC-A242-2862DFA0C59A}" type="pres">
      <dgm:prSet presAssocID="{C3465497-1E87-4574-86FC-4BB2ABD844F9}" presName="Accent7" presStyleCnt="0"/>
      <dgm:spPr/>
    </dgm:pt>
    <dgm:pt modelId="{3004A957-F019-42D5-810D-907B969847A1}" type="pres">
      <dgm:prSet presAssocID="{C3465497-1E87-4574-86FC-4BB2ABD844F9}" presName="AccentHold1" presStyleLbl="node1" presStyleIdx="7" presStyleCnt="13"/>
      <dgm:spPr/>
    </dgm:pt>
    <dgm:pt modelId="{3AFA6D64-F986-4F96-AAC4-3C9327747BD0}" type="pres">
      <dgm:prSet presAssocID="{C3465497-1E87-4574-86FC-4BB2ABD844F9}" presName="Accent8" presStyleCnt="0"/>
      <dgm:spPr/>
    </dgm:pt>
    <dgm:pt modelId="{B7DE856C-A3D0-491B-A3AD-1096A9D67114}" type="pres">
      <dgm:prSet presAssocID="{C3465497-1E87-4574-86FC-4BB2ABD844F9}" presName="AccentHold2" presStyleLbl="node1" presStyleIdx="8" presStyleCnt="13"/>
      <dgm:spPr/>
    </dgm:pt>
    <dgm:pt modelId="{A8AB0272-F6EB-482C-9EE4-2BE11D97438A}" type="pres">
      <dgm:prSet presAssocID="{7698D6E8-F1AC-4EC8-9F95-AA811CDA9AB6}" presName="Child2" presStyleLbl="node1" presStyleIdx="9" presStyleCnt="13" custScaleX="148996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28499F77-2EAA-4B4B-97C5-5D222B27B6BA}" type="pres">
      <dgm:prSet presAssocID="{7698D6E8-F1AC-4EC8-9F95-AA811CDA9AB6}" presName="Accent9" presStyleCnt="0"/>
      <dgm:spPr/>
    </dgm:pt>
    <dgm:pt modelId="{62AA3389-A55A-4E22-BF6E-0E4E60274C71}" type="pres">
      <dgm:prSet presAssocID="{7698D6E8-F1AC-4EC8-9F95-AA811CDA9AB6}" presName="AccentHold1" presStyleLbl="node1" presStyleIdx="10" presStyleCnt="13" custLinFactNeighborX="29878" custLinFactNeighborY="-29966"/>
      <dgm:spPr/>
    </dgm:pt>
    <dgm:pt modelId="{B7499FE5-473C-4483-8C01-FAD910B32787}" type="pres">
      <dgm:prSet presAssocID="{7698D6E8-F1AC-4EC8-9F95-AA811CDA9AB6}" presName="Accent10" presStyleCnt="0"/>
      <dgm:spPr/>
    </dgm:pt>
    <dgm:pt modelId="{E20D3182-FC68-4C54-8B5B-836C65020C30}" type="pres">
      <dgm:prSet presAssocID="{7698D6E8-F1AC-4EC8-9F95-AA811CDA9AB6}" presName="AccentHold2" presStyleLbl="node1" presStyleIdx="11" presStyleCnt="13"/>
      <dgm:spPr/>
    </dgm:pt>
    <dgm:pt modelId="{B9D5CACE-B103-44C0-B442-A2D28D484BDF}" type="pres">
      <dgm:prSet presAssocID="{7698D6E8-F1AC-4EC8-9F95-AA811CDA9AB6}" presName="Accent11" presStyleCnt="0"/>
      <dgm:spPr/>
    </dgm:pt>
    <dgm:pt modelId="{BA91B0F3-81A1-4249-A6EA-873EB15D1FDE}" type="pres">
      <dgm:prSet presAssocID="{7698D6E8-F1AC-4EC8-9F95-AA811CDA9AB6}" presName="AccentHold3" presStyleLbl="node1" presStyleIdx="12" presStyleCnt="13"/>
      <dgm:spPr/>
    </dgm:pt>
  </dgm:ptLst>
  <dgm:cxnLst>
    <dgm:cxn modelId="{BADFAB63-5E76-4219-8014-1D8298CE6042}" type="presOf" srcId="{7698D6E8-F1AC-4EC8-9F95-AA811CDA9AB6}" destId="{A8AB0272-F6EB-482C-9EE4-2BE11D97438A}" srcOrd="0" destOrd="0" presId="urn:microsoft.com/office/officeart/2009/3/layout/CircleRelationship"/>
    <dgm:cxn modelId="{C96B277B-235B-4582-9614-D8249DB6BF78}" srcId="{EB34CAA2-B79F-470E-B25D-E68508531CC4}" destId="{C3465497-1E87-4574-86FC-4BB2ABD844F9}" srcOrd="0" destOrd="0" parTransId="{8FBAA893-2A25-4F8C-9120-A79884F6A7CE}" sibTransId="{380D995D-1FBB-4C76-AC88-66CC7B349702}"/>
    <dgm:cxn modelId="{57EAF7C5-FC8A-4219-82A7-BE8353C563A9}" type="presOf" srcId="{DC411337-D296-43C9-AD9D-93F675E3FEC3}" destId="{54864D3A-238D-4E33-8DA8-9E16AAC52E3D}" srcOrd="0" destOrd="0" presId="urn:microsoft.com/office/officeart/2009/3/layout/CircleRelationship"/>
    <dgm:cxn modelId="{2CD28CD4-368A-4D4D-99FB-75B3CF028527}" type="presOf" srcId="{C3465497-1E87-4574-86FC-4BB2ABD844F9}" destId="{8D4DBAAC-ED99-497E-B56F-7E5BC1AB7E78}" srcOrd="0" destOrd="0" presId="urn:microsoft.com/office/officeart/2009/3/layout/CircleRelationship"/>
    <dgm:cxn modelId="{7E6BEFE9-0A35-4EAE-843E-5C7388C8768B}" type="presOf" srcId="{EB34CAA2-B79F-470E-B25D-E68508531CC4}" destId="{F1640498-218E-49EB-880B-F3138EF3EF6C}" srcOrd="0" destOrd="0" presId="urn:microsoft.com/office/officeart/2009/3/layout/CircleRelationship"/>
    <dgm:cxn modelId="{769274F5-818B-4210-B7AD-922B3D363744}" srcId="{DC411337-D296-43C9-AD9D-93F675E3FEC3}" destId="{EB34CAA2-B79F-470E-B25D-E68508531CC4}" srcOrd="0" destOrd="0" parTransId="{1125E59C-D22F-43B8-9DB8-5D8A8CDE5EAE}" sibTransId="{99CE8C75-FFD3-4130-BB4B-AE7808372D38}"/>
    <dgm:cxn modelId="{031A3772-2C3C-4868-9C66-16D427BEAB38}" srcId="{EB34CAA2-B79F-470E-B25D-E68508531CC4}" destId="{7698D6E8-F1AC-4EC8-9F95-AA811CDA9AB6}" srcOrd="1" destOrd="0" parTransId="{77C9D603-BEDC-413F-B3E7-20E47208DA63}" sibTransId="{5921240C-F9C0-42FB-AC0F-8BE6434DBBC8}"/>
    <dgm:cxn modelId="{18552038-6FF4-42EF-ADAA-FD42713C8BFE}" type="presParOf" srcId="{54864D3A-238D-4E33-8DA8-9E16AAC52E3D}" destId="{F1640498-218E-49EB-880B-F3138EF3EF6C}" srcOrd="0" destOrd="0" presId="urn:microsoft.com/office/officeart/2009/3/layout/CircleRelationship"/>
    <dgm:cxn modelId="{0D6BEA50-2870-4BE1-A869-49A8511B0264}" type="presParOf" srcId="{54864D3A-238D-4E33-8DA8-9E16AAC52E3D}" destId="{1743DD28-DA65-4873-B7E8-9EB68CBC49F7}" srcOrd="1" destOrd="0" presId="urn:microsoft.com/office/officeart/2009/3/layout/CircleRelationship"/>
    <dgm:cxn modelId="{447BCFC1-A584-490F-BA25-67A687385078}" type="presParOf" srcId="{54864D3A-238D-4E33-8DA8-9E16AAC52E3D}" destId="{7C57DB2F-602F-4635-AD81-293CA1FD3EAE}" srcOrd="2" destOrd="0" presId="urn:microsoft.com/office/officeart/2009/3/layout/CircleRelationship"/>
    <dgm:cxn modelId="{8204C3C6-6BB4-4381-818B-C75000A5758B}" type="presParOf" srcId="{54864D3A-238D-4E33-8DA8-9E16AAC52E3D}" destId="{FB545C8C-1BF0-49C0-A655-F8F792EE784E}" srcOrd="3" destOrd="0" presId="urn:microsoft.com/office/officeart/2009/3/layout/CircleRelationship"/>
    <dgm:cxn modelId="{661CDA1B-2528-4C92-924F-319DE724457D}" type="presParOf" srcId="{54864D3A-238D-4E33-8DA8-9E16AAC52E3D}" destId="{B4343AF8-E4A3-4A90-956E-42B3B19C454C}" srcOrd="4" destOrd="0" presId="urn:microsoft.com/office/officeart/2009/3/layout/CircleRelationship"/>
    <dgm:cxn modelId="{7A9733F9-2326-45D5-82F7-81E407832124}" type="presParOf" srcId="{54864D3A-238D-4E33-8DA8-9E16AAC52E3D}" destId="{99901296-65CE-4281-9105-53FC9743AF99}" srcOrd="5" destOrd="0" presId="urn:microsoft.com/office/officeart/2009/3/layout/CircleRelationship"/>
    <dgm:cxn modelId="{ECBEC7B3-F1B5-48A9-8259-AE889354C440}" type="presParOf" srcId="{54864D3A-238D-4E33-8DA8-9E16AAC52E3D}" destId="{A04AECDC-B333-4A2C-8887-92059481D1AB}" srcOrd="6" destOrd="0" presId="urn:microsoft.com/office/officeart/2009/3/layout/CircleRelationship"/>
    <dgm:cxn modelId="{1CE9CA49-3F6C-4ACB-A55A-FAE30FA875B2}" type="presParOf" srcId="{54864D3A-238D-4E33-8DA8-9E16AAC52E3D}" destId="{8D4DBAAC-ED99-497E-B56F-7E5BC1AB7E78}" srcOrd="7" destOrd="0" presId="urn:microsoft.com/office/officeart/2009/3/layout/CircleRelationship"/>
    <dgm:cxn modelId="{7AA9597C-9228-4755-8637-FCA7AD32DEA8}" type="presParOf" srcId="{54864D3A-238D-4E33-8DA8-9E16AAC52E3D}" destId="{C48B8FE7-EDF4-48CC-A242-2862DFA0C59A}" srcOrd="8" destOrd="0" presId="urn:microsoft.com/office/officeart/2009/3/layout/CircleRelationship"/>
    <dgm:cxn modelId="{EDAA3C99-27A3-4AA3-8CA3-4FD9B3E6740E}" type="presParOf" srcId="{C48B8FE7-EDF4-48CC-A242-2862DFA0C59A}" destId="{3004A957-F019-42D5-810D-907B969847A1}" srcOrd="0" destOrd="0" presId="urn:microsoft.com/office/officeart/2009/3/layout/CircleRelationship"/>
    <dgm:cxn modelId="{06924179-BDD3-4B70-AFCE-CED54CEC5224}" type="presParOf" srcId="{54864D3A-238D-4E33-8DA8-9E16AAC52E3D}" destId="{3AFA6D64-F986-4F96-AAC4-3C9327747BD0}" srcOrd="9" destOrd="0" presId="urn:microsoft.com/office/officeart/2009/3/layout/CircleRelationship"/>
    <dgm:cxn modelId="{5A366029-F6CE-4191-B696-ABB5EF942628}" type="presParOf" srcId="{3AFA6D64-F986-4F96-AAC4-3C9327747BD0}" destId="{B7DE856C-A3D0-491B-A3AD-1096A9D67114}" srcOrd="0" destOrd="0" presId="urn:microsoft.com/office/officeart/2009/3/layout/CircleRelationship"/>
    <dgm:cxn modelId="{91B1B5E3-0DA6-4829-B0C1-542E41F7C444}" type="presParOf" srcId="{54864D3A-238D-4E33-8DA8-9E16AAC52E3D}" destId="{A8AB0272-F6EB-482C-9EE4-2BE11D97438A}" srcOrd="10" destOrd="0" presId="urn:microsoft.com/office/officeart/2009/3/layout/CircleRelationship"/>
    <dgm:cxn modelId="{8044AB9A-5FAF-479A-A924-0E41E16FED5B}" type="presParOf" srcId="{54864D3A-238D-4E33-8DA8-9E16AAC52E3D}" destId="{28499F77-2EAA-4B4B-97C5-5D222B27B6BA}" srcOrd="11" destOrd="0" presId="urn:microsoft.com/office/officeart/2009/3/layout/CircleRelationship"/>
    <dgm:cxn modelId="{DE8D8780-0440-46D7-993B-81968CF9C7A6}" type="presParOf" srcId="{28499F77-2EAA-4B4B-97C5-5D222B27B6BA}" destId="{62AA3389-A55A-4E22-BF6E-0E4E60274C71}" srcOrd="0" destOrd="0" presId="urn:microsoft.com/office/officeart/2009/3/layout/CircleRelationship"/>
    <dgm:cxn modelId="{1252071B-D859-4CAF-8196-C77DD55374C5}" type="presParOf" srcId="{54864D3A-238D-4E33-8DA8-9E16AAC52E3D}" destId="{B7499FE5-473C-4483-8C01-FAD910B32787}" srcOrd="12" destOrd="0" presId="urn:microsoft.com/office/officeart/2009/3/layout/CircleRelationship"/>
    <dgm:cxn modelId="{A1022C33-CE23-4A73-B40C-676C20029D76}" type="presParOf" srcId="{B7499FE5-473C-4483-8C01-FAD910B32787}" destId="{E20D3182-FC68-4C54-8B5B-836C65020C30}" srcOrd="0" destOrd="0" presId="urn:microsoft.com/office/officeart/2009/3/layout/CircleRelationship"/>
    <dgm:cxn modelId="{80BE876E-293C-4CE1-89F6-34DC7EB2BDC7}" type="presParOf" srcId="{54864D3A-238D-4E33-8DA8-9E16AAC52E3D}" destId="{B9D5CACE-B103-44C0-B442-A2D28D484BDF}" srcOrd="13" destOrd="0" presId="urn:microsoft.com/office/officeart/2009/3/layout/CircleRelationship"/>
    <dgm:cxn modelId="{ED0517A8-5E8F-417D-9AC9-3BF4C8475833}" type="presParOf" srcId="{B9D5CACE-B103-44C0-B442-A2D28D484BDF}" destId="{BA91B0F3-81A1-4249-A6EA-873EB15D1FD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435C807-B43F-402C-AE4A-FAA530FA940D}" type="datetimeFigureOut">
              <a:rPr lang="pt-BR" smtClean="0"/>
              <a:t>11/09/2014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AC20EAE-2AC0-490D-AC1D-66318FA7226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rnaiba.pi.gov.br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ultura@parnaiba.pi.gov.br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Editais R. Petit de Incentivo à Cultura | 2014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Manual de Orientação - Indicações Gerais e Dicas de Participação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670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 smtClean="0"/>
              <a:t>8. </a:t>
            </a:r>
            <a:r>
              <a:rPr lang="pt-BR" b="1" dirty="0" smtClean="0"/>
              <a:t>Grupos não constituídos juridicamente podem se inscrever?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r>
              <a:rPr lang="pt-BR" dirty="0" smtClean="0"/>
              <a:t> Sim</a:t>
            </a:r>
            <a:r>
              <a:rPr lang="pt-BR" dirty="0"/>
              <a:t>,  e  apenas  nesse  caso.  A  candidatura </a:t>
            </a:r>
            <a:r>
              <a:rPr lang="pt-BR" dirty="0" smtClean="0"/>
              <a:t>deverá </a:t>
            </a:r>
            <a:r>
              <a:rPr lang="pt-BR" dirty="0"/>
              <a:t> </a:t>
            </a:r>
            <a:r>
              <a:rPr lang="pt-BR" dirty="0" smtClean="0"/>
              <a:t>ser </a:t>
            </a:r>
            <a:r>
              <a:rPr lang="pt-BR" dirty="0"/>
              <a:t> feita  em  nome  de  uma  </a:t>
            </a:r>
            <a:r>
              <a:rPr lang="pt-BR" dirty="0" smtClean="0"/>
              <a:t>pessoa física</a:t>
            </a:r>
            <a:r>
              <a:rPr lang="pt-BR" dirty="0"/>
              <a:t> </a:t>
            </a:r>
            <a:r>
              <a:rPr lang="pt-BR" dirty="0" smtClean="0"/>
              <a:t>responsável </a:t>
            </a:r>
            <a:r>
              <a:rPr lang="pt-BR" dirty="0"/>
              <a:t> pelo  grupo  </a:t>
            </a:r>
            <a:r>
              <a:rPr lang="pt-BR" dirty="0" smtClean="0"/>
              <a:t>informal.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15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4800" b="1" dirty="0" smtClean="0"/>
              <a:t>9. </a:t>
            </a:r>
            <a:r>
              <a:rPr lang="pt-BR" b="1" dirty="0" smtClean="0"/>
              <a:t>Quais documentos devem ser apresentados no momento da inscrição?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</p:spPr>
        <p:txBody>
          <a:bodyPr/>
          <a:lstStyle/>
          <a:p>
            <a:r>
              <a:rPr lang="pt-BR" dirty="0" smtClean="0"/>
              <a:t>Formulário de inscrição devidamente preenchido, Anexo I; </a:t>
            </a:r>
          </a:p>
          <a:p>
            <a:r>
              <a:rPr lang="pt-BR" dirty="0" smtClean="0"/>
              <a:t>Projeto Técnico, Anexo II;</a:t>
            </a:r>
          </a:p>
          <a:p>
            <a:r>
              <a:rPr lang="pt-BR" dirty="0" smtClean="0"/>
              <a:t>Comprovante de endereço;</a:t>
            </a:r>
          </a:p>
          <a:p>
            <a:r>
              <a:rPr lang="pt-BR" dirty="0" smtClean="0"/>
              <a:t>Declaração de Pessoa Física ou Jurídica, Anexo III;</a:t>
            </a:r>
          </a:p>
          <a:p>
            <a:r>
              <a:rPr lang="pt-BR" dirty="0" smtClean="0"/>
              <a:t>Currículo e Portfólio do Proponente;</a:t>
            </a:r>
          </a:p>
          <a:p>
            <a:r>
              <a:rPr lang="pt-BR" dirty="0" smtClean="0"/>
              <a:t>Em caso de obra literária deverá ser apresentado o rascunho;</a:t>
            </a:r>
          </a:p>
          <a:p>
            <a:r>
              <a:rPr lang="pt-BR" dirty="0" smtClean="0"/>
              <a:t>Em caso de </a:t>
            </a:r>
            <a:r>
              <a:rPr lang="pt-BR" dirty="0" err="1" smtClean="0"/>
              <a:t>cd</a:t>
            </a:r>
            <a:r>
              <a:rPr lang="pt-BR" dirty="0" smtClean="0"/>
              <a:t> autoral, a letra das músicas e esboço de capas;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3462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 smtClean="0"/>
              <a:t>10. </a:t>
            </a:r>
            <a:r>
              <a:rPr lang="pt-BR" b="1" dirty="0" smtClean="0"/>
              <a:t>Quantos projetos serão aprovados?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324744"/>
          </a:xfrm>
        </p:spPr>
        <p:txBody>
          <a:bodyPr/>
          <a:lstStyle/>
          <a:p>
            <a:r>
              <a:rPr lang="pt-BR" dirty="0" smtClean="0"/>
              <a:t>Ao todo serão aprovados 43(quarenta e três) projetos.</a:t>
            </a:r>
            <a:endParaRPr lang="pt-B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39552" y="2718048"/>
            <a:ext cx="7467600" cy="1143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11. </a:t>
            </a:r>
            <a:r>
              <a:rPr lang="pt-BR" b="1" dirty="0" smtClean="0"/>
              <a:t>Quais os eixos do edital?</a:t>
            </a: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09600" y="3904456"/>
            <a:ext cx="7467600" cy="132474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smtClean="0">
                <a:solidFill>
                  <a:srgbClr val="FF0000"/>
                </a:solidFill>
              </a:rPr>
              <a:t>Arte (vertente cultural);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Social (envolvimento da sociedade);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Economia (geração de negócios).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7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8508183"/>
              </p:ext>
            </p:extLst>
          </p:nvPr>
        </p:nvGraphicFramePr>
        <p:xfrm>
          <a:off x="755576" y="90872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967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b="1" dirty="0" smtClean="0"/>
              <a:t>12. </a:t>
            </a:r>
            <a:r>
              <a:rPr lang="pt-BR" b="1" dirty="0" smtClean="0"/>
              <a:t>Como são feitas as inscrições?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540768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As inscrições serão feitas diretamente no Protocolo geral da Prefeitura, </a:t>
            </a:r>
            <a:r>
              <a:rPr lang="pt-BR" dirty="0"/>
              <a:t>Rua Itaúna, 1434, Bairro Pindorama, </a:t>
            </a:r>
            <a:r>
              <a:rPr lang="pt-BR" dirty="0" smtClean="0"/>
              <a:t>Parnaíba-PI. Todos os formulários devem ser retirados diretamente no site da Prefeitura de Parnaíba: </a:t>
            </a:r>
            <a:r>
              <a:rPr lang="pt-BR" dirty="0" smtClean="0">
                <a:solidFill>
                  <a:schemeClr val="accent1"/>
                </a:solidFill>
                <a:hlinkClick r:id="rId2"/>
              </a:rPr>
              <a:t>www.parnaiba.pi.gov.br</a:t>
            </a:r>
            <a:r>
              <a:rPr lang="pt-BR" dirty="0" smtClean="0">
                <a:solidFill>
                  <a:schemeClr val="accent1"/>
                </a:solidFill>
              </a:rPr>
              <a:t> </a:t>
            </a:r>
            <a:r>
              <a:rPr lang="pt-BR" dirty="0" smtClean="0">
                <a:solidFill>
                  <a:schemeClr val="accent2"/>
                </a:solidFill>
              </a:rPr>
              <a:t> </a:t>
            </a:r>
            <a:endParaRPr lang="pt-BR" dirty="0">
              <a:solidFill>
                <a:schemeClr val="accent2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60784" y="3140968"/>
            <a:ext cx="7467600" cy="782960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13. </a:t>
            </a:r>
            <a:r>
              <a:rPr lang="pt-BR" b="1" dirty="0" smtClean="0"/>
              <a:t>Quais os procedimentos?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09600" y="4005064"/>
            <a:ext cx="7467600" cy="187220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Acessar o site; clicar no link editais na fachada do portal; clicar no link cultura; baixar o edital específico da sua área e os anexos; preencher; juntar documentos; envelopar e protocolar na Prefeitura.</a:t>
            </a:r>
            <a:endParaRPr lang="pt-BR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3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560784" y="620688"/>
            <a:ext cx="7467600" cy="782960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14. </a:t>
            </a:r>
            <a:r>
              <a:rPr lang="pt-BR" b="1" dirty="0" smtClean="0"/>
              <a:t>Ícones visuais...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893176"/>
            <a:ext cx="5192700" cy="919541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83" y="3212976"/>
            <a:ext cx="2492908" cy="91511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072" y="4581128"/>
            <a:ext cx="3318129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Program Files\Microsoft Office\MEDIA\OFFICE14\Bullets\BD21298_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553236"/>
            <a:ext cx="637977" cy="63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Program Files\Microsoft Office\MEDIA\OFFICE14\Bullets\BD21298_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350" y="1990694"/>
            <a:ext cx="724504" cy="72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Program Files\Microsoft Office\MEDIA\OFFICE14\Bullets\BD21298_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179" y="3403590"/>
            <a:ext cx="724504" cy="72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7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04800" y="1723600"/>
            <a:ext cx="7467600" cy="1201344"/>
          </a:xfrm>
        </p:spPr>
        <p:txBody>
          <a:bodyPr/>
          <a:lstStyle/>
          <a:p>
            <a:r>
              <a:rPr lang="pt-BR" dirty="0" smtClean="0"/>
              <a:t>Não. Todas as inscrições devem ser protocoladas diretamente no Protocolo Geral da Prefeitura.</a:t>
            </a: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04800" y="476672"/>
            <a:ext cx="7467600" cy="1152128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15. </a:t>
            </a:r>
            <a:r>
              <a:rPr lang="pt-BR" b="1" dirty="0" smtClean="0"/>
              <a:t>Há algum outro meio de fazer a inscrição?</a:t>
            </a:r>
            <a:endParaRPr lang="pt-B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27584" y="2708920"/>
            <a:ext cx="7467600" cy="1152128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16. </a:t>
            </a:r>
            <a:r>
              <a:rPr lang="pt-BR" b="1" dirty="0" smtClean="0"/>
              <a:t>Como posso acompanhar a situação da minha candidatura?</a:t>
            </a: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857200" y="4077072"/>
            <a:ext cx="7467600" cy="12013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Para acompanhar sua situação basta acompanhar as informações no site da prefeitura.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081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7584" y="476672"/>
            <a:ext cx="7467600" cy="1152128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17. </a:t>
            </a:r>
            <a:r>
              <a:rPr lang="pt-BR" b="1" dirty="0" smtClean="0"/>
              <a:t>Qual o prazo para a divulgação do resultado final?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04800" y="1723600"/>
            <a:ext cx="7467600" cy="1201344"/>
          </a:xfrm>
        </p:spPr>
        <p:txBody>
          <a:bodyPr/>
          <a:lstStyle/>
          <a:p>
            <a:r>
              <a:rPr lang="pt-BR" dirty="0" smtClean="0"/>
              <a:t>O resultado final está previsto para o dia 15 de dezembro.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391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94450803"/>
              </p:ext>
            </p:extLst>
          </p:nvPr>
        </p:nvGraphicFramePr>
        <p:xfrm>
          <a:off x="755576" y="90872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38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404664"/>
            <a:ext cx="7467600" cy="792088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18. </a:t>
            </a:r>
            <a:r>
              <a:rPr lang="pt-BR" b="1" dirty="0" smtClean="0"/>
              <a:t>O que é contrapartida?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208912" cy="213744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É</a:t>
            </a:r>
            <a:r>
              <a:rPr lang="pt-BR" dirty="0" smtClean="0"/>
              <a:t> o retorno que você dará a sociedade com a  aplicação de seu projeto, ofertado de forma gratuita. A</a:t>
            </a:r>
            <a:r>
              <a:rPr lang="pt-BR" dirty="0"/>
              <a:t> </a:t>
            </a:r>
            <a:r>
              <a:rPr lang="pt-BR" dirty="0" smtClean="0"/>
              <a:t>contrapartida </a:t>
            </a:r>
            <a:r>
              <a:rPr lang="pt-BR" dirty="0"/>
              <a:t> deverá  estar  </a:t>
            </a:r>
            <a:r>
              <a:rPr lang="pt-BR" dirty="0" smtClean="0"/>
              <a:t>relacionada </a:t>
            </a:r>
            <a:r>
              <a:rPr lang="pt-BR" dirty="0"/>
              <a:t> </a:t>
            </a:r>
            <a:r>
              <a:rPr lang="pt-BR" dirty="0" smtClean="0"/>
              <a:t>ao </a:t>
            </a:r>
            <a:r>
              <a:rPr lang="pt-BR" dirty="0"/>
              <a:t> </a:t>
            </a:r>
            <a:r>
              <a:rPr lang="pt-BR" dirty="0" smtClean="0"/>
              <a:t>objeto </a:t>
            </a:r>
            <a:r>
              <a:rPr lang="pt-BR" dirty="0"/>
              <a:t> da  proposta,  como  </a:t>
            </a:r>
            <a:r>
              <a:rPr lang="pt-BR" dirty="0" smtClean="0"/>
              <a:t>uma implementação </a:t>
            </a:r>
            <a:r>
              <a:rPr lang="pt-BR" dirty="0"/>
              <a:t> da  ação  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   cultural </a:t>
            </a:r>
            <a:r>
              <a:rPr lang="pt-BR" dirty="0"/>
              <a:t> </a:t>
            </a:r>
            <a:r>
              <a:rPr lang="pt-BR" dirty="0" smtClean="0"/>
              <a:t>proposta.</a:t>
            </a:r>
            <a:endParaRPr lang="pt-BR" dirty="0"/>
          </a:p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3212976"/>
            <a:ext cx="7467600" cy="792088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19. </a:t>
            </a:r>
            <a:r>
              <a:rPr lang="pt-BR" b="1" dirty="0" smtClean="0"/>
              <a:t>Devo realizar a contrapartida?</a:t>
            </a:r>
            <a:endParaRPr lang="pt-BR" dirty="0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67544" y="4005064"/>
            <a:ext cx="7437984" cy="21374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Sim,  pois  é  uma  </a:t>
            </a:r>
            <a:r>
              <a:rPr lang="pt-BR" dirty="0" smtClean="0"/>
              <a:t>atividade </a:t>
            </a:r>
            <a:r>
              <a:rPr lang="pt-BR" dirty="0"/>
              <a:t> </a:t>
            </a:r>
            <a:r>
              <a:rPr lang="pt-BR" dirty="0" smtClean="0"/>
              <a:t>obrigatória a </a:t>
            </a:r>
            <a:r>
              <a:rPr lang="pt-BR" dirty="0"/>
              <a:t> ser  </a:t>
            </a:r>
            <a:r>
              <a:rPr lang="pt-BR" dirty="0" smtClean="0"/>
              <a:t>detalhada </a:t>
            </a:r>
            <a:r>
              <a:rPr lang="pt-BR" dirty="0"/>
              <a:t> no  formulário  de  inscrição  </a:t>
            </a:r>
            <a:r>
              <a:rPr lang="pt-BR" dirty="0" smtClean="0"/>
              <a:t>(</a:t>
            </a:r>
            <a:r>
              <a:rPr lang="pt-BR" dirty="0"/>
              <a:t>o </a:t>
            </a:r>
            <a:r>
              <a:rPr lang="pt-BR" dirty="0" smtClean="0"/>
              <a:t>que </a:t>
            </a:r>
            <a:r>
              <a:rPr lang="pt-BR" dirty="0"/>
              <a:t> </a:t>
            </a:r>
            <a:r>
              <a:rPr lang="pt-BR" dirty="0" smtClean="0"/>
              <a:t>fazer</a:t>
            </a:r>
            <a:r>
              <a:rPr lang="pt-BR" dirty="0"/>
              <a:t>,  como  fazer,  porque  fazer,  custos, </a:t>
            </a:r>
            <a:r>
              <a:rPr lang="pt-BR" dirty="0" smtClean="0"/>
              <a:t>local </a:t>
            </a:r>
            <a:r>
              <a:rPr lang="pt-BR" dirty="0"/>
              <a:t> e  </a:t>
            </a:r>
            <a:r>
              <a:rPr lang="pt-BR" dirty="0" smtClean="0"/>
              <a:t>data </a:t>
            </a:r>
            <a:r>
              <a:rPr lang="pt-BR" dirty="0"/>
              <a:t> da  realização  da  </a:t>
            </a:r>
            <a:r>
              <a:rPr lang="pt-BR" dirty="0" smtClean="0"/>
              <a:t>atividade</a:t>
            </a:r>
            <a:r>
              <a:rPr lang="pt-BR" dirty="0"/>
              <a:t>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85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5300" b="1" dirty="0" smtClean="0"/>
              <a:t>1. </a:t>
            </a:r>
            <a:r>
              <a:rPr lang="pt-BR" sz="3200" b="1" dirty="0" smtClean="0"/>
              <a:t>O que são os editais r. </a:t>
            </a:r>
            <a:r>
              <a:rPr lang="pt-BR" sz="3200" b="1" dirty="0" err="1" smtClean="0"/>
              <a:t>petit</a:t>
            </a:r>
            <a:r>
              <a:rPr lang="pt-BR" sz="3200" b="1" dirty="0" smtClean="0"/>
              <a:t> de incentivo á cultura?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São 06(seis) Editais lançados pela Prefeitura Municipal de Parnaíba, através da Superintendência de Cultura, que  </a:t>
            </a:r>
            <a:r>
              <a:rPr lang="pt-BR" dirty="0"/>
              <a:t>busca  </a:t>
            </a:r>
            <a:r>
              <a:rPr lang="pt-BR" dirty="0" smtClean="0"/>
              <a:t>incentivar  </a:t>
            </a:r>
            <a:r>
              <a:rPr lang="pt-BR" dirty="0"/>
              <a:t>a </a:t>
            </a:r>
            <a:r>
              <a:rPr lang="pt-BR" dirty="0" smtClean="0"/>
              <a:t>promoção  </a:t>
            </a:r>
            <a:r>
              <a:rPr lang="pt-BR" dirty="0"/>
              <a:t>da  cultura  </a:t>
            </a:r>
            <a:r>
              <a:rPr lang="pt-BR" dirty="0" smtClean="0"/>
              <a:t>parnaibana  </a:t>
            </a:r>
            <a:r>
              <a:rPr lang="pt-BR" dirty="0"/>
              <a:t>e  </a:t>
            </a:r>
            <a:r>
              <a:rPr lang="pt-BR" dirty="0" smtClean="0"/>
              <a:t>valorização dos  artistas</a:t>
            </a:r>
            <a:r>
              <a:rPr lang="pt-BR" dirty="0"/>
              <a:t>,  técnicos,  gestores  culturais,  </a:t>
            </a:r>
            <a:r>
              <a:rPr lang="pt-BR" dirty="0" smtClean="0"/>
              <a:t>empreendedores  </a:t>
            </a:r>
            <a:r>
              <a:rPr lang="pt-BR" dirty="0"/>
              <a:t>criativos,  mestres  dos  saberes   e  fazeres  populares  e  estudiosos  da  </a:t>
            </a:r>
            <a:r>
              <a:rPr lang="pt-BR" dirty="0" smtClean="0"/>
              <a:t>cultura, com recurso orçamentário total no valor de R$ 500.000,00 (quinhentos mil reais).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618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7584" y="404664"/>
            <a:ext cx="7467600" cy="792088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20. </a:t>
            </a:r>
            <a:r>
              <a:rPr lang="pt-BR" b="1" dirty="0" smtClean="0"/>
              <a:t>Como deve ser a contrapartida?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04800" y="1268760"/>
            <a:ext cx="7899648" cy="1512168"/>
          </a:xfrm>
        </p:spPr>
        <p:txBody>
          <a:bodyPr>
            <a:normAutofit/>
          </a:bodyPr>
          <a:lstStyle/>
          <a:p>
            <a:r>
              <a:rPr lang="pt-BR" dirty="0"/>
              <a:t>A  </a:t>
            </a:r>
            <a:r>
              <a:rPr lang="pt-BR" dirty="0" smtClean="0"/>
              <a:t>contrapartida  </a:t>
            </a:r>
            <a:r>
              <a:rPr lang="pt-BR" dirty="0"/>
              <a:t>poderá  ser  uma  oficina, palestra,  seminário,  apresentação </a:t>
            </a:r>
            <a:r>
              <a:rPr lang="pt-BR" dirty="0" smtClean="0"/>
              <a:t>artística</a:t>
            </a:r>
            <a:r>
              <a:rPr lang="pt-BR" dirty="0"/>
              <a:t>, cultural,  dos  demais  setores  </a:t>
            </a:r>
            <a:r>
              <a:rPr lang="pt-BR" dirty="0" smtClean="0"/>
              <a:t>criativos  </a:t>
            </a:r>
            <a:r>
              <a:rPr lang="pt-BR" dirty="0"/>
              <a:t>e outras  </a:t>
            </a:r>
            <a:r>
              <a:rPr lang="pt-BR" dirty="0" smtClean="0"/>
              <a:t>atividades.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19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2380992"/>
              </p:ext>
            </p:extLst>
          </p:nvPr>
        </p:nvGraphicFramePr>
        <p:xfrm>
          <a:off x="755576" y="90872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196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7584" y="404664"/>
            <a:ext cx="7467600" cy="792088"/>
          </a:xfrm>
          <a:prstGeom prst="rect">
            <a:avLst/>
          </a:prstGeom>
        </p:spPr>
        <p:txBody>
          <a:bodyPr vert="horz" anchor="b">
            <a:normAutofit fontScale="85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22. </a:t>
            </a:r>
            <a:r>
              <a:rPr lang="pt-BR" b="1" dirty="0" smtClean="0"/>
              <a:t>quem vai analisar minha proposta?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340768"/>
            <a:ext cx="7899648" cy="3960440"/>
          </a:xfrm>
        </p:spPr>
        <p:txBody>
          <a:bodyPr>
            <a:normAutofit/>
          </a:bodyPr>
          <a:lstStyle/>
          <a:p>
            <a:r>
              <a:rPr lang="pt-BR" dirty="0"/>
              <a:t>10.1 A avaliação dos projetos habilitados será realizada por uma “Comissão de Avaliação e Seleção” indicada pelo Comitê </a:t>
            </a:r>
            <a:r>
              <a:rPr lang="pt-BR" dirty="0" smtClean="0"/>
              <a:t>Municipal </a:t>
            </a:r>
            <a:r>
              <a:rPr lang="pt-BR" dirty="0"/>
              <a:t>de Patrocínio, por intermédio de suas áreas finalísticas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  <a:p>
            <a:r>
              <a:rPr lang="pt-BR" dirty="0"/>
              <a:t>10.2 A Comissão de Avaliação e Seleção deverá ser composta por 03 (três) membros da sociedade civil, de reconhecida capacidade técnica e artística e reputação ilibada.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228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539552" y="404664"/>
            <a:ext cx="7467600" cy="792088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23. </a:t>
            </a:r>
            <a:r>
              <a:rPr lang="pt-BR" b="1" dirty="0" smtClean="0"/>
              <a:t>Qual o critério de pontuação?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539552" y="1412776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11.1. O processo de Avaliação e Seleção se dará de forma subjetiva, no tocante à análise do projeto cultural, a partir das seguintes diretrizes norteadoras: </a:t>
            </a:r>
            <a:endParaRPr lang="pt-BR" sz="2000" dirty="0" smtClean="0"/>
          </a:p>
          <a:p>
            <a:endParaRPr lang="pt-BR" sz="2000" dirty="0"/>
          </a:p>
          <a:p>
            <a:r>
              <a:rPr lang="pt-BR" sz="2000" dirty="0"/>
              <a:t>a) Excelência artística e técnica do projeto (10 pontos); </a:t>
            </a:r>
          </a:p>
          <a:p>
            <a:r>
              <a:rPr lang="pt-BR" sz="2000" dirty="0"/>
              <a:t>b) Relevância da contrapartida social, ambiental ou de acessibilidade apresentada (15 pontos); </a:t>
            </a:r>
          </a:p>
          <a:p>
            <a:r>
              <a:rPr lang="pt-BR" sz="2000" dirty="0"/>
              <a:t>c) Alcance, possibilidade de desdobramento e continuidade do projeto (20 pontos) ;</a:t>
            </a:r>
          </a:p>
          <a:p>
            <a:r>
              <a:rPr lang="pt-BR" sz="2000" dirty="0"/>
              <a:t>d) Possibilidade e visibilidade da </a:t>
            </a:r>
            <a:r>
              <a:rPr lang="pt-BR" sz="2000" dirty="0" smtClean="0"/>
              <a:t>vertente cultural </a:t>
            </a:r>
            <a:r>
              <a:rPr lang="pt-BR" sz="2000" dirty="0"/>
              <a:t>por meio do projeto (30 pontos); </a:t>
            </a:r>
          </a:p>
          <a:p>
            <a:r>
              <a:rPr lang="pt-BR" sz="2000" dirty="0"/>
              <a:t>e) Competência dos profissionais envolvidos (05 pontos); </a:t>
            </a:r>
          </a:p>
          <a:p>
            <a:r>
              <a:rPr lang="pt-BR" sz="2000" dirty="0"/>
              <a:t>f) Coerência entre os objetivos, as atividades propostas e o custo orçado da iniciativa cultural (20 pontos); </a:t>
            </a:r>
          </a:p>
        </p:txBody>
      </p:sp>
    </p:spTree>
    <p:extLst>
      <p:ext uri="{BB962C8B-B14F-4D97-AF65-F5344CB8AC3E}">
        <p14:creationId xmlns:p14="http://schemas.microsoft.com/office/powerpoint/2010/main" val="37633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611560" y="404664"/>
            <a:ext cx="7776864" cy="1008112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24. </a:t>
            </a:r>
            <a:r>
              <a:rPr lang="pt-BR" b="1" dirty="0" smtClean="0"/>
              <a:t>O que posso fazer se não concordar com a decisão?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899648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Caberá pedido de reconsideração </a:t>
            </a:r>
            <a:r>
              <a:rPr lang="pt-BR" dirty="0"/>
              <a:t>no prazo de até 05 (cinco) dias úteis contados a partir da data da divulgação do resultado preliminar</a:t>
            </a:r>
            <a:r>
              <a:rPr lang="pt-BR" dirty="0" smtClean="0"/>
              <a:t>. O </a:t>
            </a:r>
            <a:r>
              <a:rPr lang="pt-BR" dirty="0"/>
              <a:t> candidato  poderá  recorrer,  uma  única  vez,  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apenas </a:t>
            </a:r>
            <a:r>
              <a:rPr lang="pt-BR" dirty="0"/>
              <a:t> dos  resultados  preliminares,  tanto  da  </a:t>
            </a:r>
            <a:r>
              <a:rPr lang="pt-BR" dirty="0" smtClean="0"/>
              <a:t>fase </a:t>
            </a:r>
            <a:r>
              <a:rPr lang="pt-BR" dirty="0"/>
              <a:t> </a:t>
            </a:r>
            <a:r>
              <a:rPr lang="pt-BR" dirty="0" smtClean="0"/>
              <a:t>de </a:t>
            </a:r>
            <a:r>
              <a:rPr lang="pt-BR" dirty="0"/>
              <a:t> habilitação  quanto  da  de  seleção.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04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900" b="1" dirty="0" smtClean="0"/>
              <a:t>25. </a:t>
            </a:r>
            <a:r>
              <a:rPr lang="pt-BR" b="1" dirty="0" smtClean="0"/>
              <a:t>Como é feito o atendimento das propostas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1468760"/>
          </a:xfrm>
        </p:spPr>
        <p:txBody>
          <a:bodyPr/>
          <a:lstStyle/>
          <a:p>
            <a:r>
              <a:rPr lang="pt-BR" dirty="0"/>
              <a:t>O  atendimento  é  feito  em  ordem  decrescente  </a:t>
            </a:r>
            <a:r>
              <a:rPr lang="pt-BR" dirty="0" smtClean="0"/>
              <a:t>de pontuação </a:t>
            </a:r>
            <a:r>
              <a:rPr lang="pt-BR" dirty="0"/>
              <a:t> para  cada  </a:t>
            </a:r>
            <a:r>
              <a:rPr lang="pt-BR" dirty="0" smtClean="0"/>
              <a:t>categoria, </a:t>
            </a:r>
            <a:r>
              <a:rPr lang="pt-BR" dirty="0"/>
              <a:t> de  acordo </a:t>
            </a:r>
            <a:r>
              <a:rPr lang="pt-BR" dirty="0" smtClean="0"/>
              <a:t>com </a:t>
            </a:r>
            <a:r>
              <a:rPr lang="pt-BR" dirty="0"/>
              <a:t> a  disponibilidade  financeira.  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029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503097"/>
              </p:ext>
            </p:extLst>
          </p:nvPr>
        </p:nvGraphicFramePr>
        <p:xfrm>
          <a:off x="755576" y="90872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991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39552" y="404664"/>
            <a:ext cx="7467600" cy="108012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26. </a:t>
            </a:r>
            <a:r>
              <a:rPr lang="pt-BR" b="1" dirty="0" smtClean="0"/>
              <a:t>O que é a fase de convocação e apresentação de documentação?</a:t>
            </a:r>
            <a:endParaRPr lang="pt-BR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112" y="1556792"/>
            <a:ext cx="8065335" cy="2304256"/>
          </a:xfrm>
        </p:spPr>
        <p:txBody>
          <a:bodyPr>
            <a:normAutofit/>
          </a:bodyPr>
          <a:lstStyle/>
          <a:p>
            <a:r>
              <a:rPr lang="pt-BR" dirty="0"/>
              <a:t>Etapa  de  convocação  dos  projetos  selecionados,  </a:t>
            </a:r>
          </a:p>
          <a:p>
            <a:pPr marL="0" indent="0">
              <a:buNone/>
            </a:pPr>
            <a:r>
              <a:rPr lang="pt-BR" dirty="0"/>
              <a:t>de  envio  (por  parte  do  candidato)  da  </a:t>
            </a:r>
            <a:r>
              <a:rPr lang="pt-BR" dirty="0" smtClean="0"/>
              <a:t>documentação  </a:t>
            </a:r>
            <a:r>
              <a:rPr lang="pt-BR" dirty="0"/>
              <a:t>complementar  e  conferência  </a:t>
            </a:r>
            <a:r>
              <a:rPr lang="pt-BR" dirty="0" smtClean="0"/>
              <a:t>(</a:t>
            </a:r>
            <a:r>
              <a:rPr lang="pt-BR" dirty="0"/>
              <a:t>por  parte  do </a:t>
            </a:r>
            <a:r>
              <a:rPr lang="pt-BR" dirty="0" smtClean="0"/>
              <a:t>Superintendência de Cultura)  </a:t>
            </a:r>
            <a:r>
              <a:rPr lang="pt-BR" dirty="0"/>
              <a:t>da  documentação  </a:t>
            </a:r>
          </a:p>
          <a:p>
            <a:pPr marL="0" indent="0">
              <a:buNone/>
            </a:pPr>
            <a:r>
              <a:rPr lang="pt-BR" dirty="0"/>
              <a:t>complementar  relacionada  no  item  </a:t>
            </a:r>
            <a:r>
              <a:rPr lang="pt-BR" dirty="0" smtClean="0"/>
              <a:t>9  </a:t>
            </a:r>
            <a:r>
              <a:rPr lang="pt-BR" dirty="0"/>
              <a:t>do  </a:t>
            </a:r>
            <a:r>
              <a:rPr lang="pt-BR" dirty="0" smtClean="0"/>
              <a:t>edital.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39552" y="4149080"/>
            <a:ext cx="7992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ATENÇÃO!  Quando  possível,  é  importante  que  o  </a:t>
            </a:r>
            <a:r>
              <a:rPr lang="pt-BR" b="1" dirty="0" smtClean="0">
                <a:solidFill>
                  <a:srgbClr val="FF0000"/>
                </a:solidFill>
              </a:rPr>
              <a:t>proponente </a:t>
            </a:r>
            <a:r>
              <a:rPr lang="pt-BR" b="1" dirty="0">
                <a:solidFill>
                  <a:srgbClr val="FF0000"/>
                </a:solidFill>
              </a:rPr>
              <a:t> tenha  a  documentação  complementar  </a:t>
            </a:r>
            <a:r>
              <a:rPr lang="pt-BR" b="1" dirty="0" smtClean="0">
                <a:solidFill>
                  <a:srgbClr val="FF0000"/>
                </a:solidFill>
              </a:rPr>
              <a:t>preparada</a:t>
            </a:r>
            <a:r>
              <a:rPr lang="pt-BR" b="1" dirty="0">
                <a:solidFill>
                  <a:srgbClr val="FF0000"/>
                </a:solidFill>
              </a:rPr>
              <a:t>,  de  forma  </a:t>
            </a:r>
            <a:endParaRPr lang="pt-BR" b="1" dirty="0" smtClean="0">
              <a:solidFill>
                <a:srgbClr val="FF0000"/>
              </a:solidFill>
            </a:endParaRPr>
          </a:p>
          <a:p>
            <a:pPr algn="just"/>
            <a:r>
              <a:rPr lang="pt-BR" b="1" dirty="0" smtClean="0">
                <a:solidFill>
                  <a:srgbClr val="FF0000"/>
                </a:solidFill>
              </a:rPr>
              <a:t>correta</a:t>
            </a:r>
            <a:r>
              <a:rPr lang="pt-BR" b="1" dirty="0">
                <a:solidFill>
                  <a:srgbClr val="FF0000"/>
                </a:solidFill>
              </a:rPr>
              <a:t>,  antes  mesmo  da  </a:t>
            </a:r>
            <a:r>
              <a:rPr lang="pt-BR" b="1" dirty="0" smtClean="0">
                <a:solidFill>
                  <a:srgbClr val="FF0000"/>
                </a:solidFill>
              </a:rPr>
              <a:t>convocação </a:t>
            </a:r>
            <a:r>
              <a:rPr lang="pt-BR" b="1" dirty="0">
                <a:solidFill>
                  <a:srgbClr val="FF0000"/>
                </a:solidFill>
              </a:rPr>
              <a:t> </a:t>
            </a:r>
            <a:r>
              <a:rPr lang="pt-BR" b="1" dirty="0" smtClean="0">
                <a:solidFill>
                  <a:srgbClr val="FF0000"/>
                </a:solidFill>
              </a:rPr>
              <a:t>- caso </a:t>
            </a:r>
            <a:r>
              <a:rPr lang="pt-BR" b="1" dirty="0">
                <a:solidFill>
                  <a:srgbClr val="FF0000"/>
                </a:solidFill>
              </a:rPr>
              <a:t> seja  </a:t>
            </a:r>
            <a:r>
              <a:rPr lang="pt-BR" b="1" dirty="0" smtClean="0">
                <a:solidFill>
                  <a:srgbClr val="FF0000"/>
                </a:solidFill>
              </a:rPr>
              <a:t>selecionado</a:t>
            </a:r>
            <a:r>
              <a:rPr lang="pt-BR" b="1" dirty="0">
                <a:solidFill>
                  <a:srgbClr val="FF0000"/>
                </a:solidFill>
              </a:rPr>
              <a:t>,  </a:t>
            </a:r>
            <a:endParaRPr lang="pt-BR" b="1" dirty="0" smtClean="0">
              <a:solidFill>
                <a:srgbClr val="FF0000"/>
              </a:solidFill>
            </a:endParaRPr>
          </a:p>
          <a:p>
            <a:pPr algn="just"/>
            <a:r>
              <a:rPr lang="pt-BR" b="1" dirty="0" smtClean="0">
                <a:solidFill>
                  <a:srgbClr val="FF0000"/>
                </a:solidFill>
              </a:rPr>
              <a:t>isso </a:t>
            </a:r>
            <a:r>
              <a:rPr lang="pt-BR" b="1" dirty="0">
                <a:solidFill>
                  <a:srgbClr val="FF0000"/>
                </a:solidFill>
              </a:rPr>
              <a:t> garante  a  </a:t>
            </a:r>
            <a:r>
              <a:rPr lang="pt-BR" b="1" dirty="0" smtClean="0">
                <a:solidFill>
                  <a:srgbClr val="FF0000"/>
                </a:solidFill>
              </a:rPr>
              <a:t>celeridade </a:t>
            </a:r>
            <a:r>
              <a:rPr lang="pt-BR" b="1" dirty="0">
                <a:solidFill>
                  <a:srgbClr val="FF0000"/>
                </a:solidFill>
              </a:rPr>
              <a:t> do  processo  de  conferência  e  </a:t>
            </a:r>
            <a:endParaRPr lang="pt-BR" b="1" dirty="0" smtClean="0">
              <a:solidFill>
                <a:srgbClr val="FF0000"/>
              </a:solidFill>
            </a:endParaRPr>
          </a:p>
          <a:p>
            <a:pPr algn="just"/>
            <a:r>
              <a:rPr lang="pt-BR" b="1" dirty="0" smtClean="0">
                <a:solidFill>
                  <a:srgbClr val="FF0000"/>
                </a:solidFill>
              </a:rPr>
              <a:t>pagamento</a:t>
            </a:r>
            <a:r>
              <a:rPr lang="pt-BR" b="1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279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57745" y="39784"/>
            <a:ext cx="7467600" cy="792088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27. </a:t>
            </a:r>
            <a:r>
              <a:rPr lang="pt-BR" b="1" dirty="0" smtClean="0"/>
              <a:t>Como é a fase de pagamento?</a:t>
            </a:r>
            <a:endParaRPr lang="pt-BR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68845" y="980728"/>
            <a:ext cx="8065335" cy="5544616"/>
          </a:xfrm>
        </p:spPr>
        <p:txBody>
          <a:bodyPr>
            <a:normAutofit lnSpcReduction="10000"/>
          </a:bodyPr>
          <a:lstStyle/>
          <a:p>
            <a:r>
              <a:rPr lang="pt-BR" dirty="0"/>
              <a:t>12.1 O pagamento dos patrocínios aos selecionados está condicionado a/ao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a</a:t>
            </a:r>
            <a:r>
              <a:rPr lang="pt-BR" dirty="0"/>
              <a:t>) cronograma de desembolso publicado em Decreto pelo Chefe do Poder Executivo Municipal</a:t>
            </a:r>
            <a:r>
              <a:rPr lang="pt-BR" dirty="0" smtClean="0"/>
              <a:t>, observando </a:t>
            </a:r>
            <a:r>
              <a:rPr lang="pt-BR" dirty="0"/>
              <a:t>a disponibilidade orçamentária e financeira;</a:t>
            </a:r>
          </a:p>
          <a:p>
            <a:pPr marL="0" indent="0">
              <a:buNone/>
            </a:pPr>
            <a:r>
              <a:rPr lang="pt-BR" dirty="0"/>
              <a:t>b) regularidade jurídica, fiscal, tributária e trabalhista do proponente;</a:t>
            </a:r>
          </a:p>
          <a:p>
            <a:pPr marL="0" indent="0">
              <a:buNone/>
            </a:pPr>
            <a:r>
              <a:rPr lang="pt-BR" dirty="0"/>
              <a:t>c) adimplência junto à prestação de contas de projetos e contratos anteriores firmados com o</a:t>
            </a:r>
          </a:p>
          <a:p>
            <a:pPr marL="0" indent="0">
              <a:buNone/>
            </a:pPr>
            <a:r>
              <a:rPr lang="pt-BR" dirty="0"/>
              <a:t>Governo Municipal</a:t>
            </a:r>
            <a:r>
              <a:rPr lang="pt-BR" dirty="0" smtClean="0"/>
              <a:t>.</a:t>
            </a:r>
          </a:p>
          <a:p>
            <a:r>
              <a:rPr lang="pt-BR" dirty="0" smtClean="0"/>
              <a:t>A conta bancária deverá ser do próprio beneficiário preferencialmente no Banco do Brasil; </a:t>
            </a:r>
          </a:p>
          <a:p>
            <a:r>
              <a:rPr lang="pt-BR" dirty="0" smtClean="0"/>
              <a:t>O primeiro desembolso será de 70% e após a primeira prestação de contas o segundo desembolso de 30%.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678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86593"/>
              </p:ext>
            </p:extLst>
          </p:nvPr>
        </p:nvGraphicFramePr>
        <p:xfrm>
          <a:off x="755576" y="90872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972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4800" b="1" dirty="0" smtClean="0"/>
              <a:t>2. </a:t>
            </a:r>
            <a:r>
              <a:rPr lang="pt-BR" b="1" dirty="0" smtClean="0"/>
              <a:t>Quais campos da cultura são tendidos?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Edital 001 – Cultura Popular, Tradicional e Folclórica;</a:t>
            </a:r>
          </a:p>
          <a:p>
            <a:r>
              <a:rPr lang="pt-BR" dirty="0" smtClean="0"/>
              <a:t>Edital 002 – Literatura;</a:t>
            </a:r>
          </a:p>
          <a:p>
            <a:r>
              <a:rPr lang="pt-BR" dirty="0" smtClean="0"/>
              <a:t>Edital 003 – Música;</a:t>
            </a:r>
          </a:p>
          <a:p>
            <a:r>
              <a:rPr lang="pt-BR" dirty="0" smtClean="0"/>
              <a:t>Edital 004 – Artes cênicas;</a:t>
            </a:r>
          </a:p>
          <a:p>
            <a:r>
              <a:rPr lang="pt-BR" dirty="0" smtClean="0"/>
              <a:t>Edital 005 – Artes visuais e artesanato;</a:t>
            </a:r>
          </a:p>
          <a:p>
            <a:r>
              <a:rPr lang="pt-BR" dirty="0" smtClean="0"/>
              <a:t>Edital 006 – Transversalidade étnico-cultural.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028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557745" y="188640"/>
            <a:ext cx="7467600" cy="1080120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/>
              <a:t>28. </a:t>
            </a:r>
            <a:r>
              <a:rPr lang="pt-BR" b="1" dirty="0" smtClean="0"/>
              <a:t>Como é a fase de prestação de contas?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112" y="1556792"/>
            <a:ext cx="8065335" cy="3528392"/>
          </a:xfrm>
        </p:spPr>
        <p:txBody>
          <a:bodyPr>
            <a:normAutofit/>
          </a:bodyPr>
          <a:lstStyle/>
          <a:p>
            <a:r>
              <a:rPr lang="pt-BR" dirty="0" smtClean="0"/>
              <a:t>É </a:t>
            </a:r>
            <a:r>
              <a:rPr lang="pt-BR" dirty="0"/>
              <a:t> a  etapa  de  comprovação  da  realização  do  </a:t>
            </a:r>
          </a:p>
          <a:p>
            <a:pPr marL="0" indent="0">
              <a:buNone/>
            </a:pPr>
            <a:r>
              <a:rPr lang="pt-BR" dirty="0"/>
              <a:t>projeto,  inclusive  a  </a:t>
            </a:r>
            <a:r>
              <a:rPr lang="pt-BR" dirty="0" smtClean="0"/>
              <a:t>contrapartida</a:t>
            </a:r>
            <a:r>
              <a:rPr lang="pt-BR" dirty="0"/>
              <a:t>.  </a:t>
            </a:r>
            <a:r>
              <a:rPr lang="pt-BR" dirty="0" smtClean="0"/>
              <a:t>Ressalte‐se </a:t>
            </a: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que  os  recursos  repassados  deverão  ser  </a:t>
            </a:r>
          </a:p>
          <a:p>
            <a:pPr marL="0" indent="0">
              <a:buNone/>
            </a:pPr>
            <a:r>
              <a:rPr lang="pt-BR" dirty="0" smtClean="0"/>
              <a:t>utilizados </a:t>
            </a:r>
            <a:r>
              <a:rPr lang="pt-BR" dirty="0"/>
              <a:t> exclusiva  e  integralmente  para  a  </a:t>
            </a:r>
          </a:p>
          <a:p>
            <a:pPr marL="0" indent="0">
              <a:buNone/>
            </a:pPr>
            <a:r>
              <a:rPr lang="pt-BR" dirty="0"/>
              <a:t>realização  do  projeto  </a:t>
            </a:r>
            <a:r>
              <a:rPr lang="pt-BR" dirty="0" smtClean="0"/>
              <a:t>selecionado,</a:t>
            </a:r>
          </a:p>
          <a:p>
            <a:r>
              <a:rPr lang="pt-BR" dirty="0" smtClean="0"/>
              <a:t> Deve ser tratado diretamente com a Controladoria Geral do Município, observando todos os critérios do item 6 do edital.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60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44" y="1916832"/>
            <a:ext cx="1981200" cy="211064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992" y="1772816"/>
            <a:ext cx="2192812" cy="2425715"/>
          </a:xfrm>
          <a:prstGeom prst="rect">
            <a:avLst/>
          </a:prstGeom>
        </p:spPr>
      </p:pic>
      <p:sp>
        <p:nvSpPr>
          <p:cNvPr id="8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6384" y="4558571"/>
            <a:ext cx="7859216" cy="146876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rgbClr val="0070C0"/>
                </a:solidFill>
              </a:rPr>
              <a:t>Superintendência Municipal de Cultura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0070C0"/>
                </a:solidFill>
              </a:rPr>
              <a:t>Casarão Simplício Dias, Av. Presidente Vargas, 308, Centro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0070C0"/>
                </a:solidFill>
              </a:rPr>
              <a:t>E-mail: </a:t>
            </a:r>
            <a:r>
              <a:rPr lang="pt-BR" b="1" dirty="0" smtClean="0">
                <a:solidFill>
                  <a:srgbClr val="0070C0"/>
                </a:solidFill>
                <a:hlinkClick r:id="rId4"/>
              </a:rPr>
              <a:t>cultura@parnaiba.pi.gov.br</a:t>
            </a:r>
            <a:endParaRPr lang="pt-BR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0070C0"/>
                </a:solidFill>
              </a:rPr>
              <a:t>Fone: (86) 3322-1764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463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4800" b="1" dirty="0" smtClean="0"/>
              <a:t>3. </a:t>
            </a:r>
            <a:r>
              <a:rPr lang="pt-BR" b="1" dirty="0" smtClean="0"/>
              <a:t>Posso concorrer a recursos deste edital para participar em que tipo de atividade?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Montagem de espetáculo, exposição, show e afins;</a:t>
            </a:r>
          </a:p>
          <a:p>
            <a:r>
              <a:rPr lang="pt-BR" dirty="0"/>
              <a:t>P</a:t>
            </a:r>
            <a:r>
              <a:rPr lang="pt-BR" dirty="0" smtClean="0"/>
              <a:t>rodução de </a:t>
            </a:r>
            <a:r>
              <a:rPr lang="pt-BR" dirty="0" err="1" smtClean="0"/>
              <a:t>cd</a:t>
            </a:r>
            <a:r>
              <a:rPr lang="pt-BR" dirty="0" smtClean="0"/>
              <a:t>, </a:t>
            </a:r>
            <a:r>
              <a:rPr lang="pt-BR" dirty="0" err="1" smtClean="0"/>
              <a:t>dvd</a:t>
            </a:r>
            <a:r>
              <a:rPr lang="pt-BR" dirty="0" smtClean="0"/>
              <a:t>, livros, filmes e afins; </a:t>
            </a:r>
          </a:p>
          <a:p>
            <a:r>
              <a:rPr lang="pt-BR" dirty="0" smtClean="0"/>
              <a:t>Rodas de leituras, oficinas, circulação nos bairros, encontros culturais, formação, capacitação e afins;</a:t>
            </a:r>
          </a:p>
          <a:p>
            <a:r>
              <a:rPr lang="pt-BR" dirty="0" smtClean="0"/>
              <a:t>Produção de obras visuais, vernissages, peças artesanais em escala e afins;</a:t>
            </a:r>
          </a:p>
          <a:p>
            <a:r>
              <a:rPr lang="pt-BR" dirty="0" smtClean="0"/>
              <a:t>Revitalização de patrimônio material, valorização da cultura afro, indígena e demais povos que contribuíram para colonização de Parnaíba.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58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 smtClean="0"/>
              <a:t>4. </a:t>
            </a:r>
            <a:r>
              <a:rPr lang="pt-BR" b="1" dirty="0" smtClean="0"/>
              <a:t>Qual o período de execução dos projetos?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396752"/>
          </a:xfrm>
        </p:spPr>
        <p:txBody>
          <a:bodyPr/>
          <a:lstStyle/>
          <a:p>
            <a:r>
              <a:rPr lang="pt-BR" dirty="0" smtClean="0"/>
              <a:t>Os Editais contemplam propostas para serem executadas dentro de 12(doze) meses, no exercício de janeiro a dezembro de 2015.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050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ln>
            <a:noFill/>
          </a:ln>
        </p:spPr>
        <p:txBody>
          <a:bodyPr/>
          <a:lstStyle/>
          <a:p>
            <a:r>
              <a:rPr lang="pt-BR" dirty="0" smtClean="0"/>
              <a:t>O valor do apoio financeiro dependerá do interesse do proponente, devendo ser observado no item 7(sete) a “categoria” e o “módulo financeiro”. 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 smtClean="0"/>
              <a:t>5. </a:t>
            </a:r>
            <a:r>
              <a:rPr lang="pt-BR" b="1" dirty="0" smtClean="0"/>
              <a:t>Qual o apoio financeiro concedido pelo edital para os projetos?</a:t>
            </a:r>
            <a:endParaRPr lang="pt-BR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611560" y="3212976"/>
            <a:ext cx="7272808" cy="280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917635" y="3284984"/>
            <a:ext cx="67687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7.1...[...]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Categoria </a:t>
            </a:r>
            <a:r>
              <a:rPr lang="pt-BR" b="1" dirty="0">
                <a:solidFill>
                  <a:srgbClr val="FFFF00"/>
                </a:solidFill>
              </a:rPr>
              <a:t>A – Projetos de Artes Visuais </a:t>
            </a:r>
          </a:p>
          <a:p>
            <a:r>
              <a:rPr lang="pt-BR" b="1" dirty="0">
                <a:solidFill>
                  <a:schemeClr val="bg1"/>
                </a:solidFill>
              </a:rPr>
              <a:t>Módulo I – 06(seis) prêmios no valor de R$ 5.000,00 (cinco mil reais)</a:t>
            </a:r>
          </a:p>
          <a:p>
            <a:r>
              <a:rPr lang="pt-BR" b="1" dirty="0">
                <a:solidFill>
                  <a:schemeClr val="bg1"/>
                </a:solidFill>
              </a:rPr>
              <a:t>Módulo II – 02(dois) prêmios no valor de R$ 10.000,00 (dez mil reais) </a:t>
            </a:r>
          </a:p>
          <a:p>
            <a:r>
              <a:rPr lang="pt-BR" b="1" dirty="0">
                <a:solidFill>
                  <a:srgbClr val="FFFF00"/>
                </a:solidFill>
              </a:rPr>
              <a:t>Categoria B – </a:t>
            </a:r>
            <a:r>
              <a:rPr lang="pt-BR" b="1" dirty="0" smtClean="0">
                <a:solidFill>
                  <a:srgbClr val="FFFF00"/>
                </a:solidFill>
              </a:rPr>
              <a:t>Artesanato</a:t>
            </a:r>
            <a:r>
              <a:rPr lang="pt-BR" b="1" dirty="0">
                <a:solidFill>
                  <a:srgbClr val="FFFF00"/>
                </a:solidFill>
              </a:rPr>
              <a:t>:</a:t>
            </a:r>
          </a:p>
          <a:p>
            <a:r>
              <a:rPr lang="pt-BR" b="1" dirty="0">
                <a:solidFill>
                  <a:schemeClr val="bg1"/>
                </a:solidFill>
              </a:rPr>
              <a:t>Módulo I – 05(cinco) prêmios no valor de R$ 5.000,00 (cinco mil reais)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449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48685224"/>
              </p:ext>
            </p:extLst>
          </p:nvPr>
        </p:nvGraphicFramePr>
        <p:xfrm>
          <a:off x="755576" y="90872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8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 smtClean="0"/>
              <a:t>6. </a:t>
            </a:r>
            <a:r>
              <a:rPr lang="pt-BR" b="1" dirty="0" smtClean="0"/>
              <a:t>Quem pode se inscrever no edital?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Pessoa Física e Pessoa Jurídica de Direito Privado, sem fins lucrativos, de natureza prioritariamente </a:t>
            </a:r>
            <a:r>
              <a:rPr lang="pt-BR" dirty="0" smtClean="0"/>
              <a:t>cultural; </a:t>
            </a:r>
          </a:p>
          <a:p>
            <a:endParaRPr lang="pt-BR" dirty="0"/>
          </a:p>
          <a:p>
            <a:r>
              <a:rPr lang="pt-BR" b="1" dirty="0" smtClean="0">
                <a:solidFill>
                  <a:schemeClr val="accent1"/>
                </a:solidFill>
              </a:rPr>
              <a:t>ATENÇÃO!</a:t>
            </a:r>
          </a:p>
          <a:p>
            <a:pPr marL="0" indent="0">
              <a:buNone/>
            </a:pPr>
            <a:r>
              <a:rPr lang="pt-BR" dirty="0"/>
              <a:t>Só será aceito neste Edital, 01 (um) único projeto por </a:t>
            </a:r>
            <a:r>
              <a:rPr lang="pt-BR" dirty="0" smtClean="0"/>
              <a:t>proponente;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165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/>
              <a:t>7</a:t>
            </a:r>
            <a:r>
              <a:rPr lang="pt-BR" sz="4800" b="1" dirty="0" smtClean="0"/>
              <a:t>. </a:t>
            </a:r>
            <a:r>
              <a:rPr lang="pt-BR" b="1" dirty="0"/>
              <a:t>Quem </a:t>
            </a:r>
            <a:r>
              <a:rPr lang="pt-BR" b="1" dirty="0" smtClean="0"/>
              <a:t>não pode </a:t>
            </a:r>
            <a:r>
              <a:rPr lang="pt-BR" b="1" dirty="0"/>
              <a:t>se inscrever </a:t>
            </a:r>
            <a:r>
              <a:rPr lang="pt-BR" b="1" dirty="0" smtClean="0"/>
              <a:t>no </a:t>
            </a:r>
            <a:r>
              <a:rPr lang="pt-BR" b="1" dirty="0"/>
              <a:t>edital?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I – membro da Comissão de Habilitação ou Avaliação e Seleção, ou respectivo cônjuge ou companheiro ou parente </a:t>
            </a:r>
            <a:r>
              <a:rPr lang="pt-BR" dirty="0" err="1"/>
              <a:t>consangüíneo</a:t>
            </a:r>
            <a:r>
              <a:rPr lang="pt-BR" dirty="0"/>
              <a:t> ou por afinidade em linha reta, colateral até 2º grau; 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II – servidor público vinculado à Superintendência Municipal de Cultura ou respectivo cônjuge, companheiro ou parente </a:t>
            </a:r>
            <a:r>
              <a:rPr lang="pt-BR" dirty="0" err="1"/>
              <a:t>consangüíneo</a:t>
            </a:r>
            <a:r>
              <a:rPr lang="pt-BR" dirty="0"/>
              <a:t> ou por afinidade em linha reta, colateral até o 2º grau.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856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300</TotalTime>
  <Words>1345</Words>
  <Application>Microsoft Office PowerPoint</Application>
  <PresentationFormat>Apresentação na tela (4:3)</PresentationFormat>
  <Paragraphs>147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Balcão Envidraçado</vt:lpstr>
      <vt:lpstr>Editais R. Petit de Incentivo à Cultura | 2014</vt:lpstr>
      <vt:lpstr>                                      1. O que são os editais r. petit de incentivo á cultura?</vt:lpstr>
      <vt:lpstr>2. Quais campos da cultura são tendidos?</vt:lpstr>
      <vt:lpstr>3. Posso concorrer a recursos deste edital para participar em que tipo de atividade?</vt:lpstr>
      <vt:lpstr>4. Qual o período de execução dos projetos?</vt:lpstr>
      <vt:lpstr>5. Qual o apoio financeiro concedido pelo edital para os projetos?</vt:lpstr>
      <vt:lpstr>Apresentação do PowerPoint</vt:lpstr>
      <vt:lpstr>6. Quem pode se inscrever no edital?</vt:lpstr>
      <vt:lpstr>7. Quem não pode se inscrever no edital?</vt:lpstr>
      <vt:lpstr>8. Grupos não constituídos juridicamente podem se inscrever?</vt:lpstr>
      <vt:lpstr>9. Quais documentos devem ser apresentados no momento da inscrição?</vt:lpstr>
      <vt:lpstr>10. Quantos projetos serão aprovados?</vt:lpstr>
      <vt:lpstr>Apresentação do PowerPoint</vt:lpstr>
      <vt:lpstr>12. Como são feitas as inscrições?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25. Como é feito o atendimento das propostas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Helder</dc:creator>
  <cp:lastModifiedBy>cliente</cp:lastModifiedBy>
  <cp:revision>42</cp:revision>
  <dcterms:created xsi:type="dcterms:W3CDTF">2014-09-05T11:45:10Z</dcterms:created>
  <dcterms:modified xsi:type="dcterms:W3CDTF">2014-09-11T13:54:54Z</dcterms:modified>
</cp:coreProperties>
</file>